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0" r:id="rId4"/>
    <p:sldId id="259" r:id="rId5"/>
    <p:sldId id="261" r:id="rId6"/>
    <p:sldId id="262" r:id="rId7"/>
    <p:sldId id="271" r:id="rId8"/>
    <p:sldId id="269" r:id="rId9"/>
    <p:sldId id="272" r:id="rId10"/>
    <p:sldId id="257" r:id="rId11"/>
    <p:sldId id="263" r:id="rId12"/>
    <p:sldId id="265" r:id="rId13"/>
    <p:sldId id="266" r:id="rId14"/>
    <p:sldId id="267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EMnxIt3QqjkftEWk07zXA==" hashData="2XrSCuutTuSF7/PxY2Ntb5CASONOy3EAIL5SzXGrsclKjGM5aDOBP0MrVhVxuOB7wWIO7Y99Ybuc2pl+onGtdg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C85347-A5C1-7D46-9CEA-AA563BB5A73D}" v="1424" dt="2018-08-30T16:27:16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05"/>
    <p:restoredTop sz="94661"/>
  </p:normalViewPr>
  <p:slideViewPr>
    <p:cSldViewPr snapToGrid="0" snapToObjects="1">
      <p:cViewPr varScale="1">
        <p:scale>
          <a:sx n="229" d="100"/>
          <a:sy n="229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88913-F28A-4864-8583-A8A4904A40BB}" type="doc">
      <dgm:prSet loTypeId="urn:microsoft.com/office/officeart/2005/8/layout/list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B3BE192-69DD-4210-B427-1F0C7B1E7D9C}">
      <dgm:prSet custT="1"/>
      <dgm:spPr/>
      <dgm:t>
        <a:bodyPr/>
        <a:lstStyle/>
        <a:p>
          <a:r>
            <a:rPr lang="en-US" sz="2400"/>
            <a:t>Education</a:t>
          </a:r>
        </a:p>
      </dgm:t>
    </dgm:pt>
    <dgm:pt modelId="{1A5F7E71-F7B2-4F0E-AD06-70E10BB0F601}" type="parTrans" cxnId="{A77461F4-A047-495D-BC51-ED4D4561C002}">
      <dgm:prSet/>
      <dgm:spPr/>
      <dgm:t>
        <a:bodyPr/>
        <a:lstStyle/>
        <a:p>
          <a:endParaRPr lang="en-US" sz="1600"/>
        </a:p>
      </dgm:t>
    </dgm:pt>
    <dgm:pt modelId="{98A51309-1750-4A16-96DB-8CA706B2831D}" type="sibTrans" cxnId="{A77461F4-A047-495D-BC51-ED4D4561C002}">
      <dgm:prSet/>
      <dgm:spPr/>
      <dgm:t>
        <a:bodyPr/>
        <a:lstStyle/>
        <a:p>
          <a:endParaRPr lang="en-US" sz="1600"/>
        </a:p>
      </dgm:t>
    </dgm:pt>
    <dgm:pt modelId="{7290983A-16EA-4832-87D0-30C99AADA3B4}">
      <dgm:prSet custT="1"/>
      <dgm:spPr/>
      <dgm:t>
        <a:bodyPr/>
        <a:lstStyle/>
        <a:p>
          <a:r>
            <a:rPr lang="en-US" sz="1800" dirty="0"/>
            <a:t>BA, Sociology, 2001 – Wichita State University</a:t>
          </a:r>
        </a:p>
      </dgm:t>
    </dgm:pt>
    <dgm:pt modelId="{68ECD4BC-8662-4A80-BFEB-3E9A3C4B2F2F}" type="parTrans" cxnId="{258DF51F-05BC-47D3-AC8C-ED971B6F1ADF}">
      <dgm:prSet/>
      <dgm:spPr/>
      <dgm:t>
        <a:bodyPr/>
        <a:lstStyle/>
        <a:p>
          <a:endParaRPr lang="en-US" sz="1600"/>
        </a:p>
      </dgm:t>
    </dgm:pt>
    <dgm:pt modelId="{73C3DC15-3E9D-43B2-A50D-08D787D95E49}" type="sibTrans" cxnId="{258DF51F-05BC-47D3-AC8C-ED971B6F1ADF}">
      <dgm:prSet/>
      <dgm:spPr/>
      <dgm:t>
        <a:bodyPr/>
        <a:lstStyle/>
        <a:p>
          <a:endParaRPr lang="en-US" sz="1600"/>
        </a:p>
      </dgm:t>
    </dgm:pt>
    <dgm:pt modelId="{76CC4954-CA39-4201-AC45-C20B09C70D86}">
      <dgm:prSet custT="1"/>
      <dgm:spPr/>
      <dgm:t>
        <a:bodyPr/>
        <a:lstStyle/>
        <a:p>
          <a:r>
            <a:rPr lang="en-US" sz="2400"/>
            <a:t>HR Career</a:t>
          </a:r>
        </a:p>
      </dgm:t>
    </dgm:pt>
    <dgm:pt modelId="{D42DF8BA-D049-4204-9023-8C733C112F60}" type="parTrans" cxnId="{65ED5944-141D-4931-8881-83AEAB54EA3D}">
      <dgm:prSet/>
      <dgm:spPr/>
      <dgm:t>
        <a:bodyPr/>
        <a:lstStyle/>
        <a:p>
          <a:endParaRPr lang="en-US" sz="1600"/>
        </a:p>
      </dgm:t>
    </dgm:pt>
    <dgm:pt modelId="{04FD9146-AEEB-4179-81F2-27099CB9D336}" type="sibTrans" cxnId="{65ED5944-141D-4931-8881-83AEAB54EA3D}">
      <dgm:prSet/>
      <dgm:spPr/>
      <dgm:t>
        <a:bodyPr/>
        <a:lstStyle/>
        <a:p>
          <a:endParaRPr lang="en-US" sz="1600"/>
        </a:p>
      </dgm:t>
    </dgm:pt>
    <dgm:pt modelId="{4C6498A2-945B-4E7E-B613-7A333FA8575F}">
      <dgm:prSet custT="1"/>
      <dgm:spPr/>
      <dgm:t>
        <a:bodyPr/>
        <a:lstStyle/>
        <a:p>
          <a:r>
            <a:rPr lang="en-US" sz="1800" dirty="0">
              <a:latin typeface="+mj-lt"/>
            </a:rPr>
            <a:t>The NORDAM Group, Inc.,  2008 – 2016</a:t>
          </a:r>
        </a:p>
      </dgm:t>
    </dgm:pt>
    <dgm:pt modelId="{55B3E17E-A952-45EA-90EA-B6006809F3EB}" type="parTrans" cxnId="{B29CB7B3-9EF8-4CF8-A9E0-FB7FF9DD2936}">
      <dgm:prSet/>
      <dgm:spPr/>
      <dgm:t>
        <a:bodyPr/>
        <a:lstStyle/>
        <a:p>
          <a:endParaRPr lang="en-US" sz="1600"/>
        </a:p>
      </dgm:t>
    </dgm:pt>
    <dgm:pt modelId="{DAFD0952-9D5D-4937-96B1-5132A8650E57}" type="sibTrans" cxnId="{B29CB7B3-9EF8-4CF8-A9E0-FB7FF9DD2936}">
      <dgm:prSet/>
      <dgm:spPr/>
      <dgm:t>
        <a:bodyPr/>
        <a:lstStyle/>
        <a:p>
          <a:endParaRPr lang="en-US" sz="1600"/>
        </a:p>
      </dgm:t>
    </dgm:pt>
    <dgm:pt modelId="{F8824F0F-3ACF-4E07-9184-E9BDF5572909}">
      <dgm:prSet custT="1"/>
      <dgm:spPr/>
      <dgm:t>
        <a:bodyPr/>
        <a:lstStyle/>
        <a:p>
          <a:r>
            <a:rPr lang="en-US" sz="1800" dirty="0">
              <a:latin typeface="+mj-lt"/>
            </a:rPr>
            <a:t>HR Representative II, 2008-2010</a:t>
          </a:r>
        </a:p>
      </dgm:t>
    </dgm:pt>
    <dgm:pt modelId="{6E52CBCF-0E3C-406C-979D-8376BA7D6630}" type="parTrans" cxnId="{D12BA35B-F0AC-41D2-826C-6B107A570522}">
      <dgm:prSet/>
      <dgm:spPr/>
      <dgm:t>
        <a:bodyPr/>
        <a:lstStyle/>
        <a:p>
          <a:endParaRPr lang="en-US" sz="1600"/>
        </a:p>
      </dgm:t>
    </dgm:pt>
    <dgm:pt modelId="{500B3474-2613-40B0-9184-6ED59B4B4117}" type="sibTrans" cxnId="{D12BA35B-F0AC-41D2-826C-6B107A570522}">
      <dgm:prSet/>
      <dgm:spPr/>
      <dgm:t>
        <a:bodyPr/>
        <a:lstStyle/>
        <a:p>
          <a:endParaRPr lang="en-US" sz="1600"/>
        </a:p>
      </dgm:t>
    </dgm:pt>
    <dgm:pt modelId="{84245103-D6E5-2E4A-A531-C314264D6E6F}">
      <dgm:prSet custT="1"/>
      <dgm:spPr/>
      <dgm:t>
        <a:bodyPr/>
        <a:lstStyle/>
        <a:p>
          <a:r>
            <a:rPr lang="en-US" sz="1800" dirty="0">
              <a:latin typeface="+mj-lt"/>
            </a:rPr>
            <a:t>Eagle-Picher Technologies LLC, VP of HR 2016-2018</a:t>
          </a:r>
        </a:p>
      </dgm:t>
    </dgm:pt>
    <dgm:pt modelId="{AE466910-A070-0A45-B868-4C814564E118}" type="parTrans" cxnId="{71570E92-E4A8-9F40-9313-58F0DB1082C1}">
      <dgm:prSet/>
      <dgm:spPr/>
      <dgm:t>
        <a:bodyPr/>
        <a:lstStyle/>
        <a:p>
          <a:endParaRPr lang="en-US"/>
        </a:p>
      </dgm:t>
    </dgm:pt>
    <dgm:pt modelId="{19671F2E-68E6-354E-8D75-FD9B8388A7AB}" type="sibTrans" cxnId="{71570E92-E4A8-9F40-9313-58F0DB1082C1}">
      <dgm:prSet/>
      <dgm:spPr/>
      <dgm:t>
        <a:bodyPr/>
        <a:lstStyle/>
        <a:p>
          <a:endParaRPr lang="en-US"/>
        </a:p>
      </dgm:t>
    </dgm:pt>
    <dgm:pt modelId="{13680B4A-CCE9-6A45-ADED-9DE79DBC3074}">
      <dgm:prSet custT="1"/>
      <dgm:spPr/>
      <dgm:t>
        <a:bodyPr/>
        <a:lstStyle/>
        <a:p>
          <a:r>
            <a:rPr lang="en-US" sz="1800" dirty="0">
              <a:latin typeface="+mj-lt"/>
            </a:rPr>
            <a:t>ICM, Organizational Development Manager, 2005 – 2008</a:t>
          </a:r>
        </a:p>
      </dgm:t>
    </dgm:pt>
    <dgm:pt modelId="{698FEE08-6F70-C242-88C3-CB324A1D0832}" type="parTrans" cxnId="{30F908DB-0E13-E148-A0A6-6FFF9A86B36E}">
      <dgm:prSet/>
      <dgm:spPr/>
      <dgm:t>
        <a:bodyPr/>
        <a:lstStyle/>
        <a:p>
          <a:endParaRPr lang="en-US"/>
        </a:p>
      </dgm:t>
    </dgm:pt>
    <dgm:pt modelId="{F97E08C7-D454-BA4A-B122-7B73830C6AB2}" type="sibTrans" cxnId="{30F908DB-0E13-E148-A0A6-6FFF9A86B36E}">
      <dgm:prSet/>
      <dgm:spPr/>
      <dgm:t>
        <a:bodyPr/>
        <a:lstStyle/>
        <a:p>
          <a:endParaRPr lang="en-US"/>
        </a:p>
      </dgm:t>
    </dgm:pt>
    <dgm:pt modelId="{4488976A-B19A-8D40-AD36-8B5574B628A3}">
      <dgm:prSet custT="1"/>
      <dgm:spPr/>
      <dgm:t>
        <a:bodyPr/>
        <a:lstStyle/>
        <a:p>
          <a:r>
            <a:rPr lang="en-US" sz="1800" dirty="0"/>
            <a:t>MS, Organization Development, 2005 – Friends University</a:t>
          </a:r>
        </a:p>
      </dgm:t>
    </dgm:pt>
    <dgm:pt modelId="{73F81308-E32F-A248-88A1-0AEBDEBA573F}" type="parTrans" cxnId="{48385E6D-71DB-DD44-BB0A-AB0454EC75CC}">
      <dgm:prSet/>
      <dgm:spPr/>
      <dgm:t>
        <a:bodyPr/>
        <a:lstStyle/>
        <a:p>
          <a:endParaRPr lang="en-US"/>
        </a:p>
      </dgm:t>
    </dgm:pt>
    <dgm:pt modelId="{76F6BB81-9301-6D47-BBDB-F5668DAAC02C}" type="sibTrans" cxnId="{48385E6D-71DB-DD44-BB0A-AB0454EC75CC}">
      <dgm:prSet/>
      <dgm:spPr/>
      <dgm:t>
        <a:bodyPr/>
        <a:lstStyle/>
        <a:p>
          <a:endParaRPr lang="en-US"/>
        </a:p>
      </dgm:t>
    </dgm:pt>
    <dgm:pt modelId="{E33D5573-2B8C-EB44-8DD7-369E3A903EB9}">
      <dgm:prSet custT="1"/>
      <dgm:spPr/>
      <dgm:t>
        <a:bodyPr/>
        <a:lstStyle/>
        <a:p>
          <a:r>
            <a:rPr lang="en-US" sz="1800" dirty="0">
              <a:latin typeface="+mj-lt"/>
            </a:rPr>
            <a:t>Senior Director, Human Resources 2015-2016</a:t>
          </a:r>
        </a:p>
      </dgm:t>
    </dgm:pt>
    <dgm:pt modelId="{0A3208D9-C421-7E4B-AD66-5BEBB0E4A985}" type="parTrans" cxnId="{9B2EDA4E-9F20-614E-8264-D2E812150CD1}">
      <dgm:prSet/>
      <dgm:spPr/>
    </dgm:pt>
    <dgm:pt modelId="{3639C8D1-52F5-BF4C-95E5-A012522D1C53}" type="sibTrans" cxnId="{9B2EDA4E-9F20-614E-8264-D2E812150CD1}">
      <dgm:prSet/>
      <dgm:spPr/>
    </dgm:pt>
    <dgm:pt modelId="{1D75CCAB-8452-6846-B101-599A657F4FD4}">
      <dgm:prSet custT="1"/>
      <dgm:spPr/>
      <dgm:t>
        <a:bodyPr/>
        <a:lstStyle/>
        <a:p>
          <a:r>
            <a:rPr lang="en-US" sz="1800" dirty="0">
              <a:latin typeface="+mj-lt"/>
            </a:rPr>
            <a:t>Director, Organizational Performance 2014-2015</a:t>
          </a:r>
        </a:p>
      </dgm:t>
    </dgm:pt>
    <dgm:pt modelId="{BF382C37-00D4-2E41-B170-5A57B7AB02D6}" type="parTrans" cxnId="{75275255-91BC-FB4D-9E12-769D2E2EA248}">
      <dgm:prSet/>
      <dgm:spPr/>
    </dgm:pt>
    <dgm:pt modelId="{5A12E232-9FC2-9C4E-BC78-26E580851D88}" type="sibTrans" cxnId="{75275255-91BC-FB4D-9E12-769D2E2EA248}">
      <dgm:prSet/>
      <dgm:spPr/>
    </dgm:pt>
    <dgm:pt modelId="{8695B5EC-EA9B-E04A-A2D6-97165C532B11}">
      <dgm:prSet custT="1"/>
      <dgm:spPr/>
      <dgm:t>
        <a:bodyPr/>
        <a:lstStyle/>
        <a:p>
          <a:r>
            <a:rPr lang="en-US" sz="1800" dirty="0">
              <a:latin typeface="+mj-lt"/>
            </a:rPr>
            <a:t>Talent Acquisition Manager, 2012-2014</a:t>
          </a:r>
        </a:p>
      </dgm:t>
    </dgm:pt>
    <dgm:pt modelId="{929D3355-1952-FE49-A05E-11D077B22BD1}" type="parTrans" cxnId="{272E49E2-3155-4543-92E0-D8324966E038}">
      <dgm:prSet/>
      <dgm:spPr/>
    </dgm:pt>
    <dgm:pt modelId="{12E492A1-4D2E-AD4F-B59A-EC007924ABE2}" type="sibTrans" cxnId="{272E49E2-3155-4543-92E0-D8324966E038}">
      <dgm:prSet/>
      <dgm:spPr/>
    </dgm:pt>
    <dgm:pt modelId="{D7BF2508-2C62-5A42-8892-6E9FB7B3D847}">
      <dgm:prSet custT="1"/>
      <dgm:spPr/>
      <dgm:t>
        <a:bodyPr/>
        <a:lstStyle/>
        <a:p>
          <a:r>
            <a:rPr lang="en-US" sz="1800" dirty="0">
              <a:latin typeface="+mj-lt"/>
            </a:rPr>
            <a:t>HR Manager, 2010-2012</a:t>
          </a:r>
        </a:p>
      </dgm:t>
    </dgm:pt>
    <dgm:pt modelId="{13305310-1270-AB44-AEF6-A97BD636C048}" type="parTrans" cxnId="{02F4CE50-4290-1649-88A3-2D417713F38D}">
      <dgm:prSet/>
      <dgm:spPr/>
    </dgm:pt>
    <dgm:pt modelId="{C15271E1-82EF-C449-A7CE-88C7C30761ED}" type="sibTrans" cxnId="{02F4CE50-4290-1649-88A3-2D417713F38D}">
      <dgm:prSet/>
      <dgm:spPr/>
    </dgm:pt>
    <dgm:pt modelId="{42BC43D7-597C-9445-A9BE-B077A6BCE324}" type="pres">
      <dgm:prSet presAssocID="{2E788913-F28A-4864-8583-A8A4904A40BB}" presName="linear" presStyleCnt="0">
        <dgm:presLayoutVars>
          <dgm:dir/>
          <dgm:animLvl val="lvl"/>
          <dgm:resizeHandles val="exact"/>
        </dgm:presLayoutVars>
      </dgm:prSet>
      <dgm:spPr/>
    </dgm:pt>
    <dgm:pt modelId="{631B4828-D4EC-9B45-9831-B72841D92F52}" type="pres">
      <dgm:prSet presAssocID="{0B3BE192-69DD-4210-B427-1F0C7B1E7D9C}" presName="parentLin" presStyleCnt="0"/>
      <dgm:spPr/>
    </dgm:pt>
    <dgm:pt modelId="{E8017FA3-4A93-984D-8267-7D4A608F91AD}" type="pres">
      <dgm:prSet presAssocID="{0B3BE192-69DD-4210-B427-1F0C7B1E7D9C}" presName="parentLeftMargin" presStyleLbl="node1" presStyleIdx="0" presStyleCnt="2"/>
      <dgm:spPr/>
    </dgm:pt>
    <dgm:pt modelId="{243D2E71-4D34-584D-912D-523756804E67}" type="pres">
      <dgm:prSet presAssocID="{0B3BE192-69DD-4210-B427-1F0C7B1E7D9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AC8C22C-D50B-2B45-A45C-4B5498219D79}" type="pres">
      <dgm:prSet presAssocID="{0B3BE192-69DD-4210-B427-1F0C7B1E7D9C}" presName="negativeSpace" presStyleCnt="0"/>
      <dgm:spPr/>
    </dgm:pt>
    <dgm:pt modelId="{4D5E505F-5AC4-FC4B-8DDE-46E65A236A88}" type="pres">
      <dgm:prSet presAssocID="{0B3BE192-69DD-4210-B427-1F0C7B1E7D9C}" presName="childText" presStyleLbl="conFgAcc1" presStyleIdx="0" presStyleCnt="2">
        <dgm:presLayoutVars>
          <dgm:bulletEnabled val="1"/>
        </dgm:presLayoutVars>
      </dgm:prSet>
      <dgm:spPr/>
    </dgm:pt>
    <dgm:pt modelId="{D00B3944-93E3-DA4F-97F4-DC6DEE3E3131}" type="pres">
      <dgm:prSet presAssocID="{98A51309-1750-4A16-96DB-8CA706B2831D}" presName="spaceBetweenRectangles" presStyleCnt="0"/>
      <dgm:spPr/>
    </dgm:pt>
    <dgm:pt modelId="{51879929-E494-BA4B-9031-B8310EA26FCA}" type="pres">
      <dgm:prSet presAssocID="{76CC4954-CA39-4201-AC45-C20B09C70D86}" presName="parentLin" presStyleCnt="0"/>
      <dgm:spPr/>
    </dgm:pt>
    <dgm:pt modelId="{C65380B2-DCCF-A142-9FD6-6A9C77F4E2F3}" type="pres">
      <dgm:prSet presAssocID="{76CC4954-CA39-4201-AC45-C20B09C70D86}" presName="parentLeftMargin" presStyleLbl="node1" presStyleIdx="0" presStyleCnt="2"/>
      <dgm:spPr/>
    </dgm:pt>
    <dgm:pt modelId="{FCDA0F68-8403-534A-9F3E-7C79A5C90338}" type="pres">
      <dgm:prSet presAssocID="{76CC4954-CA39-4201-AC45-C20B09C70D8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113FE70-F562-484B-BA59-6C4BA4F43411}" type="pres">
      <dgm:prSet presAssocID="{76CC4954-CA39-4201-AC45-C20B09C70D86}" presName="negativeSpace" presStyleCnt="0"/>
      <dgm:spPr/>
    </dgm:pt>
    <dgm:pt modelId="{E12FD430-CC03-3C4D-BF1C-F485A9B77D93}" type="pres">
      <dgm:prSet presAssocID="{76CC4954-CA39-4201-AC45-C20B09C70D8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EC01913-68F8-EF46-AA73-B9E3AB8899F8}" type="presOf" srcId="{D7BF2508-2C62-5A42-8892-6E9FB7B3D847}" destId="{E12FD430-CC03-3C4D-BF1C-F485A9B77D93}" srcOrd="0" destOrd="5" presId="urn:microsoft.com/office/officeart/2005/8/layout/list1"/>
    <dgm:cxn modelId="{C866501D-B61B-0044-A2D0-FE0CA6F394E8}" type="presOf" srcId="{0B3BE192-69DD-4210-B427-1F0C7B1E7D9C}" destId="{E8017FA3-4A93-984D-8267-7D4A608F91AD}" srcOrd="0" destOrd="0" presId="urn:microsoft.com/office/officeart/2005/8/layout/list1"/>
    <dgm:cxn modelId="{258DF51F-05BC-47D3-AC8C-ED971B6F1ADF}" srcId="{0B3BE192-69DD-4210-B427-1F0C7B1E7D9C}" destId="{7290983A-16EA-4832-87D0-30C99AADA3B4}" srcOrd="1" destOrd="0" parTransId="{68ECD4BC-8662-4A80-BFEB-3E9A3C4B2F2F}" sibTransId="{73C3DC15-3E9D-43B2-A50D-08D787D95E49}"/>
    <dgm:cxn modelId="{06AC0830-3F98-A94D-9A26-6B055548366E}" type="presOf" srcId="{7290983A-16EA-4832-87D0-30C99AADA3B4}" destId="{4D5E505F-5AC4-FC4B-8DDE-46E65A236A88}" srcOrd="0" destOrd="1" presId="urn:microsoft.com/office/officeart/2005/8/layout/list1"/>
    <dgm:cxn modelId="{16F16431-BD80-504A-9AFF-371F957029E9}" type="presOf" srcId="{76CC4954-CA39-4201-AC45-C20B09C70D86}" destId="{C65380B2-DCCF-A142-9FD6-6A9C77F4E2F3}" srcOrd="0" destOrd="0" presId="urn:microsoft.com/office/officeart/2005/8/layout/list1"/>
    <dgm:cxn modelId="{81B12934-7561-424C-9EED-43519F0B2EA1}" type="presOf" srcId="{0B3BE192-69DD-4210-B427-1F0C7B1E7D9C}" destId="{243D2E71-4D34-584D-912D-523756804E67}" srcOrd="1" destOrd="0" presId="urn:microsoft.com/office/officeart/2005/8/layout/list1"/>
    <dgm:cxn modelId="{65ED5944-141D-4931-8881-83AEAB54EA3D}" srcId="{2E788913-F28A-4864-8583-A8A4904A40BB}" destId="{76CC4954-CA39-4201-AC45-C20B09C70D86}" srcOrd="1" destOrd="0" parTransId="{D42DF8BA-D049-4204-9023-8C733C112F60}" sibTransId="{04FD9146-AEEB-4179-81F2-27099CB9D336}"/>
    <dgm:cxn modelId="{9B2EDA4E-9F20-614E-8264-D2E812150CD1}" srcId="{4C6498A2-945B-4E7E-B613-7A333FA8575F}" destId="{E33D5573-2B8C-EB44-8DD7-369E3A903EB9}" srcOrd="0" destOrd="0" parTransId="{0A3208D9-C421-7E4B-AD66-5BEBB0E4A985}" sibTransId="{3639C8D1-52F5-BF4C-95E5-A012522D1C53}"/>
    <dgm:cxn modelId="{02F4CE50-4290-1649-88A3-2D417713F38D}" srcId="{4C6498A2-945B-4E7E-B613-7A333FA8575F}" destId="{D7BF2508-2C62-5A42-8892-6E9FB7B3D847}" srcOrd="3" destOrd="0" parTransId="{13305310-1270-AB44-AEF6-A97BD636C048}" sibTransId="{C15271E1-82EF-C449-A7CE-88C7C30761ED}"/>
    <dgm:cxn modelId="{75275255-91BC-FB4D-9E12-769D2E2EA248}" srcId="{4C6498A2-945B-4E7E-B613-7A333FA8575F}" destId="{1D75CCAB-8452-6846-B101-599A657F4FD4}" srcOrd="1" destOrd="0" parTransId="{BF382C37-00D4-2E41-B170-5A57B7AB02D6}" sibTransId="{5A12E232-9FC2-9C4E-BC78-26E580851D88}"/>
    <dgm:cxn modelId="{D12BA35B-F0AC-41D2-826C-6B107A570522}" srcId="{4C6498A2-945B-4E7E-B613-7A333FA8575F}" destId="{F8824F0F-3ACF-4E07-9184-E9BDF5572909}" srcOrd="4" destOrd="0" parTransId="{6E52CBCF-0E3C-406C-979D-8376BA7D6630}" sibTransId="{500B3474-2613-40B0-9184-6ED59B4B4117}"/>
    <dgm:cxn modelId="{C3754464-CED0-C94F-B102-51310EE9C4B0}" type="presOf" srcId="{4488976A-B19A-8D40-AD36-8B5574B628A3}" destId="{4D5E505F-5AC4-FC4B-8DDE-46E65A236A88}" srcOrd="0" destOrd="0" presId="urn:microsoft.com/office/officeart/2005/8/layout/list1"/>
    <dgm:cxn modelId="{48385E6D-71DB-DD44-BB0A-AB0454EC75CC}" srcId="{0B3BE192-69DD-4210-B427-1F0C7B1E7D9C}" destId="{4488976A-B19A-8D40-AD36-8B5574B628A3}" srcOrd="0" destOrd="0" parTransId="{73F81308-E32F-A248-88A1-0AEBDEBA573F}" sibTransId="{76F6BB81-9301-6D47-BBDB-F5668DAAC02C}"/>
    <dgm:cxn modelId="{9ADBC37E-66B9-DE45-BC94-E869D10C2819}" type="presOf" srcId="{84245103-D6E5-2E4A-A531-C314264D6E6F}" destId="{E12FD430-CC03-3C4D-BF1C-F485A9B77D93}" srcOrd="0" destOrd="0" presId="urn:microsoft.com/office/officeart/2005/8/layout/list1"/>
    <dgm:cxn modelId="{14E5407F-BBF4-814A-87D2-A69F3555CB13}" type="presOf" srcId="{8695B5EC-EA9B-E04A-A2D6-97165C532B11}" destId="{E12FD430-CC03-3C4D-BF1C-F485A9B77D93}" srcOrd="0" destOrd="4" presId="urn:microsoft.com/office/officeart/2005/8/layout/list1"/>
    <dgm:cxn modelId="{71570E92-E4A8-9F40-9313-58F0DB1082C1}" srcId="{76CC4954-CA39-4201-AC45-C20B09C70D86}" destId="{84245103-D6E5-2E4A-A531-C314264D6E6F}" srcOrd="0" destOrd="0" parTransId="{AE466910-A070-0A45-B868-4C814564E118}" sibTransId="{19671F2E-68E6-354E-8D75-FD9B8388A7AB}"/>
    <dgm:cxn modelId="{DCA53B9B-CD94-DA4A-B71C-CF452ED3DCBC}" type="presOf" srcId="{13680B4A-CCE9-6A45-ADED-9DE79DBC3074}" destId="{E12FD430-CC03-3C4D-BF1C-F485A9B77D93}" srcOrd="0" destOrd="7" presId="urn:microsoft.com/office/officeart/2005/8/layout/list1"/>
    <dgm:cxn modelId="{B29CB7B3-9EF8-4CF8-A9E0-FB7FF9DD2936}" srcId="{76CC4954-CA39-4201-AC45-C20B09C70D86}" destId="{4C6498A2-945B-4E7E-B613-7A333FA8575F}" srcOrd="1" destOrd="0" parTransId="{55B3E17E-A952-45EA-90EA-B6006809F3EB}" sibTransId="{DAFD0952-9D5D-4937-96B1-5132A8650E57}"/>
    <dgm:cxn modelId="{D06E5DC7-9662-114A-8B5F-AD305866F3D4}" type="presOf" srcId="{4C6498A2-945B-4E7E-B613-7A333FA8575F}" destId="{E12FD430-CC03-3C4D-BF1C-F485A9B77D93}" srcOrd="0" destOrd="1" presId="urn:microsoft.com/office/officeart/2005/8/layout/list1"/>
    <dgm:cxn modelId="{30F908DB-0E13-E148-A0A6-6FFF9A86B36E}" srcId="{76CC4954-CA39-4201-AC45-C20B09C70D86}" destId="{13680B4A-CCE9-6A45-ADED-9DE79DBC3074}" srcOrd="2" destOrd="0" parTransId="{698FEE08-6F70-C242-88C3-CB324A1D0832}" sibTransId="{F97E08C7-D454-BA4A-B122-7B73830C6AB2}"/>
    <dgm:cxn modelId="{761A9FDF-1190-C44D-A30F-75AC964AA18E}" type="presOf" srcId="{E33D5573-2B8C-EB44-8DD7-369E3A903EB9}" destId="{E12FD430-CC03-3C4D-BF1C-F485A9B77D93}" srcOrd="0" destOrd="2" presId="urn:microsoft.com/office/officeart/2005/8/layout/list1"/>
    <dgm:cxn modelId="{272E49E2-3155-4543-92E0-D8324966E038}" srcId="{4C6498A2-945B-4E7E-B613-7A333FA8575F}" destId="{8695B5EC-EA9B-E04A-A2D6-97165C532B11}" srcOrd="2" destOrd="0" parTransId="{929D3355-1952-FE49-A05E-11D077B22BD1}" sibTransId="{12E492A1-4D2E-AD4F-B59A-EC007924ABE2}"/>
    <dgm:cxn modelId="{E1DC4FE4-4CC4-7D49-9965-444EF7BDB7A5}" type="presOf" srcId="{F8824F0F-3ACF-4E07-9184-E9BDF5572909}" destId="{E12FD430-CC03-3C4D-BF1C-F485A9B77D93}" srcOrd="0" destOrd="6" presId="urn:microsoft.com/office/officeart/2005/8/layout/list1"/>
    <dgm:cxn modelId="{49C064ED-1772-1241-89B6-800A19590AEE}" type="presOf" srcId="{1D75CCAB-8452-6846-B101-599A657F4FD4}" destId="{E12FD430-CC03-3C4D-BF1C-F485A9B77D93}" srcOrd="0" destOrd="3" presId="urn:microsoft.com/office/officeart/2005/8/layout/list1"/>
    <dgm:cxn modelId="{F87084F1-D373-7545-B28D-31F921B74498}" type="presOf" srcId="{2E788913-F28A-4864-8583-A8A4904A40BB}" destId="{42BC43D7-597C-9445-A9BE-B077A6BCE324}" srcOrd="0" destOrd="0" presId="urn:microsoft.com/office/officeart/2005/8/layout/list1"/>
    <dgm:cxn modelId="{A77461F4-A047-495D-BC51-ED4D4561C002}" srcId="{2E788913-F28A-4864-8583-A8A4904A40BB}" destId="{0B3BE192-69DD-4210-B427-1F0C7B1E7D9C}" srcOrd="0" destOrd="0" parTransId="{1A5F7E71-F7B2-4F0E-AD06-70E10BB0F601}" sibTransId="{98A51309-1750-4A16-96DB-8CA706B2831D}"/>
    <dgm:cxn modelId="{8CCB1BF6-E64E-4D4A-94FE-2C0C12E034B4}" type="presOf" srcId="{76CC4954-CA39-4201-AC45-C20B09C70D86}" destId="{FCDA0F68-8403-534A-9F3E-7C79A5C90338}" srcOrd="1" destOrd="0" presId="urn:microsoft.com/office/officeart/2005/8/layout/list1"/>
    <dgm:cxn modelId="{E7EEA460-4165-B54D-9E45-E7E2CE360884}" type="presParOf" srcId="{42BC43D7-597C-9445-A9BE-B077A6BCE324}" destId="{631B4828-D4EC-9B45-9831-B72841D92F52}" srcOrd="0" destOrd="0" presId="urn:microsoft.com/office/officeart/2005/8/layout/list1"/>
    <dgm:cxn modelId="{CAC7A53D-4460-C449-B835-C341A658A896}" type="presParOf" srcId="{631B4828-D4EC-9B45-9831-B72841D92F52}" destId="{E8017FA3-4A93-984D-8267-7D4A608F91AD}" srcOrd="0" destOrd="0" presId="urn:microsoft.com/office/officeart/2005/8/layout/list1"/>
    <dgm:cxn modelId="{B6CE5C37-A306-614E-872E-477FE9CC0D5F}" type="presParOf" srcId="{631B4828-D4EC-9B45-9831-B72841D92F52}" destId="{243D2E71-4D34-584D-912D-523756804E67}" srcOrd="1" destOrd="0" presId="urn:microsoft.com/office/officeart/2005/8/layout/list1"/>
    <dgm:cxn modelId="{1346118D-0D8C-4C4F-926E-340812426743}" type="presParOf" srcId="{42BC43D7-597C-9445-A9BE-B077A6BCE324}" destId="{7AC8C22C-D50B-2B45-A45C-4B5498219D79}" srcOrd="1" destOrd="0" presId="urn:microsoft.com/office/officeart/2005/8/layout/list1"/>
    <dgm:cxn modelId="{17284DB4-9CBE-044B-9E72-C3E562495CF4}" type="presParOf" srcId="{42BC43D7-597C-9445-A9BE-B077A6BCE324}" destId="{4D5E505F-5AC4-FC4B-8DDE-46E65A236A88}" srcOrd="2" destOrd="0" presId="urn:microsoft.com/office/officeart/2005/8/layout/list1"/>
    <dgm:cxn modelId="{793040FE-A33E-6E4C-887A-3CC523E5B33B}" type="presParOf" srcId="{42BC43D7-597C-9445-A9BE-B077A6BCE324}" destId="{D00B3944-93E3-DA4F-97F4-DC6DEE3E3131}" srcOrd="3" destOrd="0" presId="urn:microsoft.com/office/officeart/2005/8/layout/list1"/>
    <dgm:cxn modelId="{30FDE87B-9510-8B47-A36C-39407926C35B}" type="presParOf" srcId="{42BC43D7-597C-9445-A9BE-B077A6BCE324}" destId="{51879929-E494-BA4B-9031-B8310EA26FCA}" srcOrd="4" destOrd="0" presId="urn:microsoft.com/office/officeart/2005/8/layout/list1"/>
    <dgm:cxn modelId="{0C6E2C88-079A-684B-AA0A-11D157A8553E}" type="presParOf" srcId="{51879929-E494-BA4B-9031-B8310EA26FCA}" destId="{C65380B2-DCCF-A142-9FD6-6A9C77F4E2F3}" srcOrd="0" destOrd="0" presId="urn:microsoft.com/office/officeart/2005/8/layout/list1"/>
    <dgm:cxn modelId="{7C6719CA-B9F6-2744-8982-61F8F7BF586F}" type="presParOf" srcId="{51879929-E494-BA4B-9031-B8310EA26FCA}" destId="{FCDA0F68-8403-534A-9F3E-7C79A5C90338}" srcOrd="1" destOrd="0" presId="urn:microsoft.com/office/officeart/2005/8/layout/list1"/>
    <dgm:cxn modelId="{25E9759E-8DB2-8840-8CB8-3FB2FB35A9FD}" type="presParOf" srcId="{42BC43D7-597C-9445-A9BE-B077A6BCE324}" destId="{9113FE70-F562-484B-BA59-6C4BA4F43411}" srcOrd="5" destOrd="0" presId="urn:microsoft.com/office/officeart/2005/8/layout/list1"/>
    <dgm:cxn modelId="{9437D75B-DC29-454E-8539-9DE156E82B78}" type="presParOf" srcId="{42BC43D7-597C-9445-A9BE-B077A6BCE324}" destId="{E12FD430-CC03-3C4D-BF1C-F485A9B77D9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788913-F28A-4864-8583-A8A4904A40BB}" type="doc">
      <dgm:prSet loTypeId="urn:microsoft.com/office/officeart/2005/8/layout/list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B3BE192-69DD-4210-B427-1F0C7B1E7D9C}">
      <dgm:prSet custT="1"/>
      <dgm:spPr/>
      <dgm:t>
        <a:bodyPr/>
        <a:lstStyle/>
        <a:p>
          <a:r>
            <a:rPr lang="en-US" sz="2400"/>
            <a:t>Certifications</a:t>
          </a:r>
          <a:endParaRPr lang="en-US" sz="2400" dirty="0"/>
        </a:p>
      </dgm:t>
    </dgm:pt>
    <dgm:pt modelId="{1A5F7E71-F7B2-4F0E-AD06-70E10BB0F601}" type="parTrans" cxnId="{A77461F4-A047-495D-BC51-ED4D4561C002}">
      <dgm:prSet/>
      <dgm:spPr/>
      <dgm:t>
        <a:bodyPr/>
        <a:lstStyle/>
        <a:p>
          <a:endParaRPr lang="en-US" sz="1600"/>
        </a:p>
      </dgm:t>
    </dgm:pt>
    <dgm:pt modelId="{98A51309-1750-4A16-96DB-8CA706B2831D}" type="sibTrans" cxnId="{A77461F4-A047-495D-BC51-ED4D4561C002}">
      <dgm:prSet/>
      <dgm:spPr/>
      <dgm:t>
        <a:bodyPr/>
        <a:lstStyle/>
        <a:p>
          <a:endParaRPr lang="en-US" sz="1600"/>
        </a:p>
      </dgm:t>
    </dgm:pt>
    <dgm:pt modelId="{76CC4954-CA39-4201-AC45-C20B09C70D86}">
      <dgm:prSet custT="1"/>
      <dgm:spPr/>
      <dgm:t>
        <a:bodyPr/>
        <a:lstStyle/>
        <a:p>
          <a:r>
            <a:rPr lang="en-US" sz="2400"/>
            <a:t>Affiliations</a:t>
          </a:r>
          <a:endParaRPr lang="en-US" sz="2400" dirty="0"/>
        </a:p>
      </dgm:t>
    </dgm:pt>
    <dgm:pt modelId="{D42DF8BA-D049-4204-9023-8C733C112F60}" type="parTrans" cxnId="{65ED5944-141D-4931-8881-83AEAB54EA3D}">
      <dgm:prSet/>
      <dgm:spPr/>
      <dgm:t>
        <a:bodyPr/>
        <a:lstStyle/>
        <a:p>
          <a:endParaRPr lang="en-US" sz="1600"/>
        </a:p>
      </dgm:t>
    </dgm:pt>
    <dgm:pt modelId="{04FD9146-AEEB-4179-81F2-27099CB9D336}" type="sibTrans" cxnId="{65ED5944-141D-4931-8881-83AEAB54EA3D}">
      <dgm:prSet/>
      <dgm:spPr/>
      <dgm:t>
        <a:bodyPr/>
        <a:lstStyle/>
        <a:p>
          <a:endParaRPr lang="en-US" sz="1600"/>
        </a:p>
      </dgm:t>
    </dgm:pt>
    <dgm:pt modelId="{52B36BC2-5D40-4AAA-A384-528AB919C34F}">
      <dgm:prSet custT="1"/>
      <dgm:spPr/>
      <dgm:t>
        <a:bodyPr/>
        <a:lstStyle/>
        <a:p>
          <a:r>
            <a:rPr lang="en-US" sz="1700" dirty="0">
              <a:latin typeface="+mj-lt"/>
            </a:rPr>
            <a:t>Society for Human Resources Management</a:t>
          </a:r>
        </a:p>
      </dgm:t>
    </dgm:pt>
    <dgm:pt modelId="{35F57AD0-1849-401B-B935-622AE8B132D8}" type="parTrans" cxnId="{63EFA05F-A528-4C5D-984C-5F9F758127C8}">
      <dgm:prSet/>
      <dgm:spPr/>
      <dgm:t>
        <a:bodyPr/>
        <a:lstStyle/>
        <a:p>
          <a:endParaRPr lang="en-US" sz="1600"/>
        </a:p>
      </dgm:t>
    </dgm:pt>
    <dgm:pt modelId="{445315B9-E539-441C-AF76-0C0E02545159}" type="sibTrans" cxnId="{63EFA05F-A528-4C5D-984C-5F9F758127C8}">
      <dgm:prSet/>
      <dgm:spPr/>
      <dgm:t>
        <a:bodyPr/>
        <a:lstStyle/>
        <a:p>
          <a:endParaRPr lang="en-US" sz="1600"/>
        </a:p>
      </dgm:t>
    </dgm:pt>
    <dgm:pt modelId="{576A1C97-B86D-064F-AF4B-703D988412BE}">
      <dgm:prSet custT="1"/>
      <dgm:spPr/>
      <dgm:t>
        <a:bodyPr/>
        <a:lstStyle/>
        <a:p>
          <a:r>
            <a:rPr lang="en-US" sz="1800" i="0"/>
            <a:t>SHRM-SCP, 2018</a:t>
          </a:r>
          <a:endParaRPr lang="en-US" sz="1800" i="0" dirty="0"/>
        </a:p>
      </dgm:t>
    </dgm:pt>
    <dgm:pt modelId="{5994A3D4-DEBF-D64F-852F-FF38403CAC82}" type="parTrans" cxnId="{93361F47-9BD9-BD48-B7C5-1B8D3D2A719F}">
      <dgm:prSet/>
      <dgm:spPr/>
      <dgm:t>
        <a:bodyPr/>
        <a:lstStyle/>
        <a:p>
          <a:endParaRPr lang="en-US"/>
        </a:p>
      </dgm:t>
    </dgm:pt>
    <dgm:pt modelId="{77F3F8B5-7C38-234B-B680-58ACEF3CDC05}" type="sibTrans" cxnId="{93361F47-9BD9-BD48-B7C5-1B8D3D2A719F}">
      <dgm:prSet/>
      <dgm:spPr/>
      <dgm:t>
        <a:bodyPr/>
        <a:lstStyle/>
        <a:p>
          <a:endParaRPr lang="en-US"/>
        </a:p>
      </dgm:t>
    </dgm:pt>
    <dgm:pt modelId="{666B2039-3E7B-334E-9877-0CF9D1CB810B}">
      <dgm:prSet custT="1"/>
      <dgm:spPr/>
      <dgm:t>
        <a:bodyPr/>
        <a:lstStyle/>
        <a:p>
          <a:r>
            <a:rPr lang="en-US" sz="1800" i="0" dirty="0"/>
            <a:t>Hogan Assessment, 2016</a:t>
          </a:r>
        </a:p>
      </dgm:t>
    </dgm:pt>
    <dgm:pt modelId="{EE8447E6-AA30-C045-9437-CE420833FAE4}" type="parTrans" cxnId="{F70B6922-76E7-2941-A170-CB6778AAE46C}">
      <dgm:prSet/>
      <dgm:spPr/>
      <dgm:t>
        <a:bodyPr/>
        <a:lstStyle/>
        <a:p>
          <a:endParaRPr lang="en-US"/>
        </a:p>
      </dgm:t>
    </dgm:pt>
    <dgm:pt modelId="{D1BF8357-76EC-1541-86AA-E21EF4EEEACF}" type="sibTrans" cxnId="{F70B6922-76E7-2941-A170-CB6778AAE46C}">
      <dgm:prSet/>
      <dgm:spPr/>
      <dgm:t>
        <a:bodyPr/>
        <a:lstStyle/>
        <a:p>
          <a:endParaRPr lang="en-US"/>
        </a:p>
      </dgm:t>
    </dgm:pt>
    <dgm:pt modelId="{BF7F72BC-F356-A14F-9571-5A452F766E7E}">
      <dgm:prSet custT="1"/>
      <dgm:spPr/>
      <dgm:t>
        <a:bodyPr/>
        <a:lstStyle/>
        <a:p>
          <a:r>
            <a:rPr lang="en-US" sz="1800" i="0"/>
            <a:t>Insight Learning Foundation, 2009</a:t>
          </a:r>
          <a:endParaRPr lang="en-US" sz="1800" i="0" dirty="0"/>
        </a:p>
      </dgm:t>
    </dgm:pt>
    <dgm:pt modelId="{11CF2BF9-6D70-F849-9D39-9EC429246E9A}" type="parTrans" cxnId="{12BB1002-2479-674E-B000-60A76C4A8CAA}">
      <dgm:prSet/>
      <dgm:spPr/>
      <dgm:t>
        <a:bodyPr/>
        <a:lstStyle/>
        <a:p>
          <a:endParaRPr lang="en-US"/>
        </a:p>
      </dgm:t>
    </dgm:pt>
    <dgm:pt modelId="{0AFFC92C-CE66-BA47-B7AB-9E8843E8DD0D}" type="sibTrans" cxnId="{12BB1002-2479-674E-B000-60A76C4A8CAA}">
      <dgm:prSet/>
      <dgm:spPr/>
      <dgm:t>
        <a:bodyPr/>
        <a:lstStyle/>
        <a:p>
          <a:endParaRPr lang="en-US"/>
        </a:p>
      </dgm:t>
    </dgm:pt>
    <dgm:pt modelId="{FE4E6377-E99D-B448-94AC-DFC14DB3AFD0}">
      <dgm:prSet custT="1"/>
      <dgm:spPr/>
      <dgm:t>
        <a:bodyPr/>
        <a:lstStyle/>
        <a:p>
          <a:r>
            <a:rPr lang="en-US" sz="1800" i="0"/>
            <a:t>The 4 Disciplines of Execution, 2008</a:t>
          </a:r>
          <a:endParaRPr lang="en-US" sz="1800" i="0" dirty="0"/>
        </a:p>
      </dgm:t>
    </dgm:pt>
    <dgm:pt modelId="{A8BCD5AE-3994-6F4C-8E85-452A861E95EA}" type="parTrans" cxnId="{13CF55DD-43DE-5147-8E5E-F6F782441033}">
      <dgm:prSet/>
      <dgm:spPr/>
      <dgm:t>
        <a:bodyPr/>
        <a:lstStyle/>
        <a:p>
          <a:endParaRPr lang="en-US"/>
        </a:p>
      </dgm:t>
    </dgm:pt>
    <dgm:pt modelId="{89E23301-C662-2643-A994-31B1E9FA5732}" type="sibTrans" cxnId="{13CF55DD-43DE-5147-8E5E-F6F782441033}">
      <dgm:prSet/>
      <dgm:spPr/>
      <dgm:t>
        <a:bodyPr/>
        <a:lstStyle/>
        <a:p>
          <a:endParaRPr lang="en-US"/>
        </a:p>
      </dgm:t>
    </dgm:pt>
    <dgm:pt modelId="{254B5A97-39AC-AF44-8EF1-705588074DE4}">
      <dgm:prSet custT="1"/>
      <dgm:spPr/>
      <dgm:t>
        <a:bodyPr/>
        <a:lstStyle/>
        <a:p>
          <a:r>
            <a:rPr lang="en-US" sz="1700" dirty="0">
              <a:latin typeface="+mj-lt"/>
            </a:rPr>
            <a:t>Tulsa Area Human Resources Association</a:t>
          </a:r>
        </a:p>
      </dgm:t>
    </dgm:pt>
    <dgm:pt modelId="{B5B65694-E868-A54E-94BC-1FB4B4E1807C}" type="parTrans" cxnId="{B223AA6B-1631-5F47-B94D-49A70FB22A00}">
      <dgm:prSet/>
      <dgm:spPr/>
      <dgm:t>
        <a:bodyPr/>
        <a:lstStyle/>
        <a:p>
          <a:endParaRPr lang="en-US"/>
        </a:p>
      </dgm:t>
    </dgm:pt>
    <dgm:pt modelId="{1EA62B83-7694-F542-B104-588328463FC5}" type="sibTrans" cxnId="{B223AA6B-1631-5F47-B94D-49A70FB22A00}">
      <dgm:prSet/>
      <dgm:spPr/>
      <dgm:t>
        <a:bodyPr/>
        <a:lstStyle/>
        <a:p>
          <a:endParaRPr lang="en-US"/>
        </a:p>
      </dgm:t>
    </dgm:pt>
    <dgm:pt modelId="{D67DD805-A5D6-6641-952F-403BA363F21F}">
      <dgm:prSet custT="1"/>
      <dgm:spPr/>
      <dgm:t>
        <a:bodyPr/>
        <a:lstStyle/>
        <a:p>
          <a:r>
            <a:rPr lang="en-US" sz="1700" dirty="0">
              <a:latin typeface="+mj-lt"/>
            </a:rPr>
            <a:t>Tulsa Equal Employment Opportunity Coordinator Association</a:t>
          </a:r>
        </a:p>
      </dgm:t>
    </dgm:pt>
    <dgm:pt modelId="{0E145890-6122-394F-8C75-50D35C6FFC11}" type="parTrans" cxnId="{3B3BFBC5-115A-3446-A08D-1FB9FDAAE852}">
      <dgm:prSet/>
      <dgm:spPr/>
      <dgm:t>
        <a:bodyPr/>
        <a:lstStyle/>
        <a:p>
          <a:endParaRPr lang="en-US"/>
        </a:p>
      </dgm:t>
    </dgm:pt>
    <dgm:pt modelId="{4A5ECAF7-F9AE-E54B-89E2-9C5A56C28D03}" type="sibTrans" cxnId="{3B3BFBC5-115A-3446-A08D-1FB9FDAAE852}">
      <dgm:prSet/>
      <dgm:spPr/>
      <dgm:t>
        <a:bodyPr/>
        <a:lstStyle/>
        <a:p>
          <a:endParaRPr lang="en-US"/>
        </a:p>
      </dgm:t>
    </dgm:pt>
    <dgm:pt modelId="{BDE9F3C7-D002-5A4C-A049-31FA96F0DF7C}">
      <dgm:prSet custT="1"/>
      <dgm:spPr/>
      <dgm:t>
        <a:bodyPr/>
        <a:lstStyle/>
        <a:p>
          <a:r>
            <a:rPr lang="en-US" sz="1700">
              <a:latin typeface="+mj-lt"/>
            </a:rPr>
            <a:t>SCORE</a:t>
          </a:r>
          <a:endParaRPr lang="en-US" sz="1700" dirty="0">
            <a:latin typeface="+mj-lt"/>
          </a:endParaRPr>
        </a:p>
      </dgm:t>
    </dgm:pt>
    <dgm:pt modelId="{A53304D3-F910-B54A-AFCB-A6D131E17E82}" type="parTrans" cxnId="{3B03740D-9103-214C-BE03-2E12E69A68C8}">
      <dgm:prSet/>
      <dgm:spPr/>
      <dgm:t>
        <a:bodyPr/>
        <a:lstStyle/>
        <a:p>
          <a:endParaRPr lang="en-US"/>
        </a:p>
      </dgm:t>
    </dgm:pt>
    <dgm:pt modelId="{4618B5FE-CA12-6D44-8970-5BF2BC5A644B}" type="sibTrans" cxnId="{3B03740D-9103-214C-BE03-2E12E69A68C8}">
      <dgm:prSet/>
      <dgm:spPr/>
      <dgm:t>
        <a:bodyPr/>
        <a:lstStyle/>
        <a:p>
          <a:endParaRPr lang="en-US"/>
        </a:p>
      </dgm:t>
    </dgm:pt>
    <dgm:pt modelId="{E2F675FE-AA7C-9242-A130-D5A03D7438DA}">
      <dgm:prSet custT="1"/>
      <dgm:spPr/>
      <dgm:t>
        <a:bodyPr/>
        <a:lstStyle/>
        <a:p>
          <a:r>
            <a:rPr lang="en-US" sz="1700" dirty="0">
              <a:latin typeface="+mj-lt"/>
            </a:rPr>
            <a:t>OK Ethics</a:t>
          </a:r>
        </a:p>
      </dgm:t>
    </dgm:pt>
    <dgm:pt modelId="{BF44C476-852A-784B-9B09-1EBB6A9E6EE1}" type="parTrans" cxnId="{D6C8038A-A975-3449-8BD4-925CA22ED036}">
      <dgm:prSet/>
      <dgm:spPr/>
      <dgm:t>
        <a:bodyPr/>
        <a:lstStyle/>
        <a:p>
          <a:endParaRPr lang="en-US"/>
        </a:p>
      </dgm:t>
    </dgm:pt>
    <dgm:pt modelId="{454B03CB-D111-104A-8E02-9B81C7A09560}" type="sibTrans" cxnId="{D6C8038A-A975-3449-8BD4-925CA22ED036}">
      <dgm:prSet/>
      <dgm:spPr/>
      <dgm:t>
        <a:bodyPr/>
        <a:lstStyle/>
        <a:p>
          <a:endParaRPr lang="en-US"/>
        </a:p>
      </dgm:t>
    </dgm:pt>
    <dgm:pt modelId="{2B3B9A19-CE06-784A-9C81-BF4A3FA9930A}">
      <dgm:prSet custT="1"/>
      <dgm:spPr/>
      <dgm:t>
        <a:bodyPr/>
        <a:lstStyle/>
        <a:p>
          <a:r>
            <a:rPr lang="en-US" sz="1700" dirty="0">
              <a:latin typeface="+mj-lt"/>
            </a:rPr>
            <a:t>Overcoming Job Transition</a:t>
          </a:r>
        </a:p>
      </dgm:t>
    </dgm:pt>
    <dgm:pt modelId="{69448C5E-74A3-4C48-8C4A-639BF1B120FE}" type="parTrans" cxnId="{93742FFA-D6B2-3744-A1DA-BF76E7B40CCC}">
      <dgm:prSet/>
      <dgm:spPr/>
      <dgm:t>
        <a:bodyPr/>
        <a:lstStyle/>
        <a:p>
          <a:endParaRPr lang="en-US"/>
        </a:p>
      </dgm:t>
    </dgm:pt>
    <dgm:pt modelId="{F3C959D5-BACC-B841-8DF3-F0FCD1BAAD34}" type="sibTrans" cxnId="{93742FFA-D6B2-3744-A1DA-BF76E7B40CCC}">
      <dgm:prSet/>
      <dgm:spPr/>
      <dgm:t>
        <a:bodyPr/>
        <a:lstStyle/>
        <a:p>
          <a:endParaRPr lang="en-US"/>
        </a:p>
      </dgm:t>
    </dgm:pt>
    <dgm:pt modelId="{A13024A7-0AB0-2F42-B674-3FD84E797224}">
      <dgm:prSet custT="1"/>
      <dgm:spPr/>
      <dgm:t>
        <a:bodyPr/>
        <a:lstStyle/>
        <a:p>
          <a:r>
            <a:rPr lang="en-US" sz="1700">
              <a:latin typeface="+mj-lt"/>
            </a:rPr>
            <a:t>Connecting Tulsans</a:t>
          </a:r>
          <a:endParaRPr lang="en-US" sz="1700" dirty="0">
            <a:latin typeface="+mj-lt"/>
          </a:endParaRPr>
        </a:p>
      </dgm:t>
    </dgm:pt>
    <dgm:pt modelId="{C819D3DB-5FC5-D943-B73A-EE7275A8494E}" type="parTrans" cxnId="{920C059D-FFE7-2C4A-B0F2-8EA0DB599E32}">
      <dgm:prSet/>
      <dgm:spPr/>
      <dgm:t>
        <a:bodyPr/>
        <a:lstStyle/>
        <a:p>
          <a:endParaRPr lang="en-US"/>
        </a:p>
      </dgm:t>
    </dgm:pt>
    <dgm:pt modelId="{768D8FBB-1448-4B49-9192-B9552324DB46}" type="sibTrans" cxnId="{920C059D-FFE7-2C4A-B0F2-8EA0DB599E32}">
      <dgm:prSet/>
      <dgm:spPr/>
      <dgm:t>
        <a:bodyPr/>
        <a:lstStyle/>
        <a:p>
          <a:endParaRPr lang="en-US"/>
        </a:p>
      </dgm:t>
    </dgm:pt>
    <dgm:pt modelId="{92AD26B8-B3D0-E143-ADFD-FD8FC00AAC21}">
      <dgm:prSet custT="1"/>
      <dgm:spPr/>
      <dgm:t>
        <a:bodyPr/>
        <a:lstStyle/>
        <a:p>
          <a:r>
            <a:rPr lang="en-US" sz="1700" dirty="0">
              <a:latin typeface="+mj-lt"/>
            </a:rPr>
            <a:t>Business Networking of Tulsa</a:t>
          </a:r>
        </a:p>
      </dgm:t>
    </dgm:pt>
    <dgm:pt modelId="{08810592-D162-8E4C-A26C-2DE2F97FB614}" type="parTrans" cxnId="{71C8BE30-1D9A-D347-892C-0AFCEAF6590F}">
      <dgm:prSet/>
      <dgm:spPr/>
      <dgm:t>
        <a:bodyPr/>
        <a:lstStyle/>
        <a:p>
          <a:endParaRPr lang="en-US"/>
        </a:p>
      </dgm:t>
    </dgm:pt>
    <dgm:pt modelId="{CB88D897-3216-304F-95B7-087D19E720A2}" type="sibTrans" cxnId="{71C8BE30-1D9A-D347-892C-0AFCEAF6590F}">
      <dgm:prSet/>
      <dgm:spPr/>
      <dgm:t>
        <a:bodyPr/>
        <a:lstStyle/>
        <a:p>
          <a:endParaRPr lang="en-US"/>
        </a:p>
      </dgm:t>
    </dgm:pt>
    <dgm:pt modelId="{42BC43D7-597C-9445-A9BE-B077A6BCE324}" type="pres">
      <dgm:prSet presAssocID="{2E788913-F28A-4864-8583-A8A4904A40BB}" presName="linear" presStyleCnt="0">
        <dgm:presLayoutVars>
          <dgm:dir/>
          <dgm:animLvl val="lvl"/>
          <dgm:resizeHandles val="exact"/>
        </dgm:presLayoutVars>
      </dgm:prSet>
      <dgm:spPr/>
    </dgm:pt>
    <dgm:pt modelId="{631B4828-D4EC-9B45-9831-B72841D92F52}" type="pres">
      <dgm:prSet presAssocID="{0B3BE192-69DD-4210-B427-1F0C7B1E7D9C}" presName="parentLin" presStyleCnt="0"/>
      <dgm:spPr/>
    </dgm:pt>
    <dgm:pt modelId="{E8017FA3-4A93-984D-8267-7D4A608F91AD}" type="pres">
      <dgm:prSet presAssocID="{0B3BE192-69DD-4210-B427-1F0C7B1E7D9C}" presName="parentLeftMargin" presStyleLbl="node1" presStyleIdx="0" presStyleCnt="2"/>
      <dgm:spPr/>
    </dgm:pt>
    <dgm:pt modelId="{243D2E71-4D34-584D-912D-523756804E67}" type="pres">
      <dgm:prSet presAssocID="{0B3BE192-69DD-4210-B427-1F0C7B1E7D9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AC8C22C-D50B-2B45-A45C-4B5498219D79}" type="pres">
      <dgm:prSet presAssocID="{0B3BE192-69DD-4210-B427-1F0C7B1E7D9C}" presName="negativeSpace" presStyleCnt="0"/>
      <dgm:spPr/>
    </dgm:pt>
    <dgm:pt modelId="{4D5E505F-5AC4-FC4B-8DDE-46E65A236A88}" type="pres">
      <dgm:prSet presAssocID="{0B3BE192-69DD-4210-B427-1F0C7B1E7D9C}" presName="childText" presStyleLbl="conFgAcc1" presStyleIdx="0" presStyleCnt="2">
        <dgm:presLayoutVars>
          <dgm:bulletEnabled val="1"/>
        </dgm:presLayoutVars>
      </dgm:prSet>
      <dgm:spPr/>
    </dgm:pt>
    <dgm:pt modelId="{D00B3944-93E3-DA4F-97F4-DC6DEE3E3131}" type="pres">
      <dgm:prSet presAssocID="{98A51309-1750-4A16-96DB-8CA706B2831D}" presName="spaceBetweenRectangles" presStyleCnt="0"/>
      <dgm:spPr/>
    </dgm:pt>
    <dgm:pt modelId="{51879929-E494-BA4B-9031-B8310EA26FCA}" type="pres">
      <dgm:prSet presAssocID="{76CC4954-CA39-4201-AC45-C20B09C70D86}" presName="parentLin" presStyleCnt="0"/>
      <dgm:spPr/>
    </dgm:pt>
    <dgm:pt modelId="{C65380B2-DCCF-A142-9FD6-6A9C77F4E2F3}" type="pres">
      <dgm:prSet presAssocID="{76CC4954-CA39-4201-AC45-C20B09C70D86}" presName="parentLeftMargin" presStyleLbl="node1" presStyleIdx="0" presStyleCnt="2"/>
      <dgm:spPr/>
    </dgm:pt>
    <dgm:pt modelId="{FCDA0F68-8403-534A-9F3E-7C79A5C90338}" type="pres">
      <dgm:prSet presAssocID="{76CC4954-CA39-4201-AC45-C20B09C70D8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113FE70-F562-484B-BA59-6C4BA4F43411}" type="pres">
      <dgm:prSet presAssocID="{76CC4954-CA39-4201-AC45-C20B09C70D86}" presName="negativeSpace" presStyleCnt="0"/>
      <dgm:spPr/>
    </dgm:pt>
    <dgm:pt modelId="{E12FD430-CC03-3C4D-BF1C-F485A9B77D93}" type="pres">
      <dgm:prSet presAssocID="{76CC4954-CA39-4201-AC45-C20B09C70D8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2BB1002-2479-674E-B000-60A76C4A8CAA}" srcId="{0B3BE192-69DD-4210-B427-1F0C7B1E7D9C}" destId="{BF7F72BC-F356-A14F-9571-5A452F766E7E}" srcOrd="2" destOrd="0" parTransId="{11CF2BF9-6D70-F849-9D39-9EC429246E9A}" sibTransId="{0AFFC92C-CE66-BA47-B7AB-9E8843E8DD0D}"/>
    <dgm:cxn modelId="{C58F3007-ECB3-C64C-9F93-972733FBAF7F}" type="presOf" srcId="{BF7F72BC-F356-A14F-9571-5A452F766E7E}" destId="{4D5E505F-5AC4-FC4B-8DDE-46E65A236A88}" srcOrd="0" destOrd="2" presId="urn:microsoft.com/office/officeart/2005/8/layout/list1"/>
    <dgm:cxn modelId="{3B03740D-9103-214C-BE03-2E12E69A68C8}" srcId="{76CC4954-CA39-4201-AC45-C20B09C70D86}" destId="{BDE9F3C7-D002-5A4C-A049-31FA96F0DF7C}" srcOrd="3" destOrd="0" parTransId="{A53304D3-F910-B54A-AFCB-A6D131E17E82}" sibTransId="{4618B5FE-CA12-6D44-8970-5BF2BC5A644B}"/>
    <dgm:cxn modelId="{F70B6922-76E7-2941-A170-CB6778AAE46C}" srcId="{0B3BE192-69DD-4210-B427-1F0C7B1E7D9C}" destId="{666B2039-3E7B-334E-9877-0CF9D1CB810B}" srcOrd="1" destOrd="0" parTransId="{EE8447E6-AA30-C045-9437-CE420833FAE4}" sibTransId="{D1BF8357-76EC-1541-86AA-E21EF4EEEACF}"/>
    <dgm:cxn modelId="{7D953926-32E2-C647-BF6C-C1BD83A03F7C}" type="presOf" srcId="{0B3BE192-69DD-4210-B427-1F0C7B1E7D9C}" destId="{E8017FA3-4A93-984D-8267-7D4A608F91AD}" srcOrd="0" destOrd="0" presId="urn:microsoft.com/office/officeart/2005/8/layout/list1"/>
    <dgm:cxn modelId="{B2450229-7FC2-CA4C-AF58-FCC1946805CD}" type="presOf" srcId="{D67DD805-A5D6-6641-952F-403BA363F21F}" destId="{E12FD430-CC03-3C4D-BF1C-F485A9B77D93}" srcOrd="0" destOrd="2" presId="urn:microsoft.com/office/officeart/2005/8/layout/list1"/>
    <dgm:cxn modelId="{55B20E2B-351C-F842-A701-1DCEE2E1F654}" type="presOf" srcId="{A13024A7-0AB0-2F42-B674-3FD84E797224}" destId="{E12FD430-CC03-3C4D-BF1C-F485A9B77D93}" srcOrd="0" destOrd="6" presId="urn:microsoft.com/office/officeart/2005/8/layout/list1"/>
    <dgm:cxn modelId="{71C8BE30-1D9A-D347-892C-0AFCEAF6590F}" srcId="{76CC4954-CA39-4201-AC45-C20B09C70D86}" destId="{92AD26B8-B3D0-E143-ADFD-FD8FC00AAC21}" srcOrd="7" destOrd="0" parTransId="{08810592-D162-8E4C-A26C-2DE2F97FB614}" sibTransId="{CB88D897-3216-304F-95B7-087D19E720A2}"/>
    <dgm:cxn modelId="{2A2FAD3B-B537-1C47-9AA0-B10AE4EF1E86}" type="presOf" srcId="{52B36BC2-5D40-4AAA-A384-528AB919C34F}" destId="{E12FD430-CC03-3C4D-BF1C-F485A9B77D93}" srcOrd="0" destOrd="0" presId="urn:microsoft.com/office/officeart/2005/8/layout/list1"/>
    <dgm:cxn modelId="{65ED5944-141D-4931-8881-83AEAB54EA3D}" srcId="{2E788913-F28A-4864-8583-A8A4904A40BB}" destId="{76CC4954-CA39-4201-AC45-C20B09C70D86}" srcOrd="1" destOrd="0" parTransId="{D42DF8BA-D049-4204-9023-8C733C112F60}" sibTransId="{04FD9146-AEEB-4179-81F2-27099CB9D336}"/>
    <dgm:cxn modelId="{93361F47-9BD9-BD48-B7C5-1B8D3D2A719F}" srcId="{0B3BE192-69DD-4210-B427-1F0C7B1E7D9C}" destId="{576A1C97-B86D-064F-AF4B-703D988412BE}" srcOrd="0" destOrd="0" parTransId="{5994A3D4-DEBF-D64F-852F-FF38403CAC82}" sibTransId="{77F3F8B5-7C38-234B-B680-58ACEF3CDC05}"/>
    <dgm:cxn modelId="{11714351-17A5-E940-A42A-E96BB551F676}" type="presOf" srcId="{666B2039-3E7B-334E-9877-0CF9D1CB810B}" destId="{4D5E505F-5AC4-FC4B-8DDE-46E65A236A88}" srcOrd="0" destOrd="1" presId="urn:microsoft.com/office/officeart/2005/8/layout/list1"/>
    <dgm:cxn modelId="{63EFA05F-A528-4C5D-984C-5F9F758127C8}" srcId="{76CC4954-CA39-4201-AC45-C20B09C70D86}" destId="{52B36BC2-5D40-4AAA-A384-528AB919C34F}" srcOrd="0" destOrd="0" parTransId="{35F57AD0-1849-401B-B935-622AE8B132D8}" sibTransId="{445315B9-E539-441C-AF76-0C0E02545159}"/>
    <dgm:cxn modelId="{0E888D62-DF17-9745-889C-63C279F04532}" type="presOf" srcId="{254B5A97-39AC-AF44-8EF1-705588074DE4}" destId="{E12FD430-CC03-3C4D-BF1C-F485A9B77D93}" srcOrd="0" destOrd="1" presId="urn:microsoft.com/office/officeart/2005/8/layout/list1"/>
    <dgm:cxn modelId="{B223AA6B-1631-5F47-B94D-49A70FB22A00}" srcId="{76CC4954-CA39-4201-AC45-C20B09C70D86}" destId="{254B5A97-39AC-AF44-8EF1-705588074DE4}" srcOrd="1" destOrd="0" parTransId="{B5B65694-E868-A54E-94BC-1FB4B4E1807C}" sibTransId="{1EA62B83-7694-F542-B104-588328463FC5}"/>
    <dgm:cxn modelId="{21195F6D-DAD7-4447-A6EF-149AE4C10375}" type="presOf" srcId="{BDE9F3C7-D002-5A4C-A049-31FA96F0DF7C}" destId="{E12FD430-CC03-3C4D-BF1C-F485A9B77D93}" srcOrd="0" destOrd="3" presId="urn:microsoft.com/office/officeart/2005/8/layout/list1"/>
    <dgm:cxn modelId="{AB6CF773-E85B-9A42-A647-2344813EB052}" type="presOf" srcId="{76CC4954-CA39-4201-AC45-C20B09C70D86}" destId="{FCDA0F68-8403-534A-9F3E-7C79A5C90338}" srcOrd="1" destOrd="0" presId="urn:microsoft.com/office/officeart/2005/8/layout/list1"/>
    <dgm:cxn modelId="{A096197B-B09A-4B43-B14C-2755C9F8E605}" type="presOf" srcId="{0B3BE192-69DD-4210-B427-1F0C7B1E7D9C}" destId="{243D2E71-4D34-584D-912D-523756804E67}" srcOrd="1" destOrd="0" presId="urn:microsoft.com/office/officeart/2005/8/layout/list1"/>
    <dgm:cxn modelId="{CD94387E-DB43-A741-812E-F8CCD07B6104}" type="presOf" srcId="{92AD26B8-B3D0-E143-ADFD-FD8FC00AAC21}" destId="{E12FD430-CC03-3C4D-BF1C-F485A9B77D93}" srcOrd="0" destOrd="7" presId="urn:microsoft.com/office/officeart/2005/8/layout/list1"/>
    <dgm:cxn modelId="{9974A085-21C0-9F4B-9499-5D9B567F6D08}" type="presOf" srcId="{2B3B9A19-CE06-784A-9C81-BF4A3FA9930A}" destId="{E12FD430-CC03-3C4D-BF1C-F485A9B77D93}" srcOrd="0" destOrd="5" presId="urn:microsoft.com/office/officeart/2005/8/layout/list1"/>
    <dgm:cxn modelId="{4CF93D89-1389-4B42-AF0A-FAC82DA15DF4}" type="presOf" srcId="{2E788913-F28A-4864-8583-A8A4904A40BB}" destId="{42BC43D7-597C-9445-A9BE-B077A6BCE324}" srcOrd="0" destOrd="0" presId="urn:microsoft.com/office/officeart/2005/8/layout/list1"/>
    <dgm:cxn modelId="{D6C8038A-A975-3449-8BD4-925CA22ED036}" srcId="{76CC4954-CA39-4201-AC45-C20B09C70D86}" destId="{E2F675FE-AA7C-9242-A130-D5A03D7438DA}" srcOrd="4" destOrd="0" parTransId="{BF44C476-852A-784B-9B09-1EBB6A9E6EE1}" sibTransId="{454B03CB-D111-104A-8E02-9B81C7A09560}"/>
    <dgm:cxn modelId="{6948058A-A2D7-684D-A010-AB019BA9310E}" type="presOf" srcId="{576A1C97-B86D-064F-AF4B-703D988412BE}" destId="{4D5E505F-5AC4-FC4B-8DDE-46E65A236A88}" srcOrd="0" destOrd="0" presId="urn:microsoft.com/office/officeart/2005/8/layout/list1"/>
    <dgm:cxn modelId="{251E988E-7C9C-604B-B7B0-4C7D042BFD0D}" type="presOf" srcId="{76CC4954-CA39-4201-AC45-C20B09C70D86}" destId="{C65380B2-DCCF-A142-9FD6-6A9C77F4E2F3}" srcOrd="0" destOrd="0" presId="urn:microsoft.com/office/officeart/2005/8/layout/list1"/>
    <dgm:cxn modelId="{920C059D-FFE7-2C4A-B0F2-8EA0DB599E32}" srcId="{76CC4954-CA39-4201-AC45-C20B09C70D86}" destId="{A13024A7-0AB0-2F42-B674-3FD84E797224}" srcOrd="6" destOrd="0" parTransId="{C819D3DB-5FC5-D943-B73A-EE7275A8494E}" sibTransId="{768D8FBB-1448-4B49-9192-B9552324DB46}"/>
    <dgm:cxn modelId="{363094AC-AD57-1542-872F-40BF47D7AB48}" type="presOf" srcId="{E2F675FE-AA7C-9242-A130-D5A03D7438DA}" destId="{E12FD430-CC03-3C4D-BF1C-F485A9B77D93}" srcOrd="0" destOrd="4" presId="urn:microsoft.com/office/officeart/2005/8/layout/list1"/>
    <dgm:cxn modelId="{3B3BFBC5-115A-3446-A08D-1FB9FDAAE852}" srcId="{76CC4954-CA39-4201-AC45-C20B09C70D86}" destId="{D67DD805-A5D6-6641-952F-403BA363F21F}" srcOrd="2" destOrd="0" parTransId="{0E145890-6122-394F-8C75-50D35C6FFC11}" sibTransId="{4A5ECAF7-F9AE-E54B-89E2-9C5A56C28D03}"/>
    <dgm:cxn modelId="{13CF55DD-43DE-5147-8E5E-F6F782441033}" srcId="{0B3BE192-69DD-4210-B427-1F0C7B1E7D9C}" destId="{FE4E6377-E99D-B448-94AC-DFC14DB3AFD0}" srcOrd="3" destOrd="0" parTransId="{A8BCD5AE-3994-6F4C-8E85-452A861E95EA}" sibTransId="{89E23301-C662-2643-A994-31B1E9FA5732}"/>
    <dgm:cxn modelId="{A77461F4-A047-495D-BC51-ED4D4561C002}" srcId="{2E788913-F28A-4864-8583-A8A4904A40BB}" destId="{0B3BE192-69DD-4210-B427-1F0C7B1E7D9C}" srcOrd="0" destOrd="0" parTransId="{1A5F7E71-F7B2-4F0E-AD06-70E10BB0F601}" sibTransId="{98A51309-1750-4A16-96DB-8CA706B2831D}"/>
    <dgm:cxn modelId="{689D81F7-AC3E-2C48-942F-89913FDA0E4B}" type="presOf" srcId="{FE4E6377-E99D-B448-94AC-DFC14DB3AFD0}" destId="{4D5E505F-5AC4-FC4B-8DDE-46E65A236A88}" srcOrd="0" destOrd="3" presId="urn:microsoft.com/office/officeart/2005/8/layout/list1"/>
    <dgm:cxn modelId="{93742FFA-D6B2-3744-A1DA-BF76E7B40CCC}" srcId="{76CC4954-CA39-4201-AC45-C20B09C70D86}" destId="{2B3B9A19-CE06-784A-9C81-BF4A3FA9930A}" srcOrd="5" destOrd="0" parTransId="{69448C5E-74A3-4C48-8C4A-639BF1B120FE}" sibTransId="{F3C959D5-BACC-B841-8DF3-F0FCD1BAAD34}"/>
    <dgm:cxn modelId="{286651E1-41D9-824C-8902-1D86BB8F0581}" type="presParOf" srcId="{42BC43D7-597C-9445-A9BE-B077A6BCE324}" destId="{631B4828-D4EC-9B45-9831-B72841D92F52}" srcOrd="0" destOrd="0" presId="urn:microsoft.com/office/officeart/2005/8/layout/list1"/>
    <dgm:cxn modelId="{F338B986-50C3-5049-9294-F417B77FCE8A}" type="presParOf" srcId="{631B4828-D4EC-9B45-9831-B72841D92F52}" destId="{E8017FA3-4A93-984D-8267-7D4A608F91AD}" srcOrd="0" destOrd="0" presId="urn:microsoft.com/office/officeart/2005/8/layout/list1"/>
    <dgm:cxn modelId="{A9DD16E7-6D2E-7D41-9BF2-7D0915D30889}" type="presParOf" srcId="{631B4828-D4EC-9B45-9831-B72841D92F52}" destId="{243D2E71-4D34-584D-912D-523756804E67}" srcOrd="1" destOrd="0" presId="urn:microsoft.com/office/officeart/2005/8/layout/list1"/>
    <dgm:cxn modelId="{CD099D70-0692-A343-B7B3-A6B75C8AC66E}" type="presParOf" srcId="{42BC43D7-597C-9445-A9BE-B077A6BCE324}" destId="{7AC8C22C-D50B-2B45-A45C-4B5498219D79}" srcOrd="1" destOrd="0" presId="urn:microsoft.com/office/officeart/2005/8/layout/list1"/>
    <dgm:cxn modelId="{8C398BC2-B2B0-0C4F-971D-BB8BBB7A42DC}" type="presParOf" srcId="{42BC43D7-597C-9445-A9BE-B077A6BCE324}" destId="{4D5E505F-5AC4-FC4B-8DDE-46E65A236A88}" srcOrd="2" destOrd="0" presId="urn:microsoft.com/office/officeart/2005/8/layout/list1"/>
    <dgm:cxn modelId="{82B2A4E3-8CFA-2540-B22A-1FCF4FB9C07B}" type="presParOf" srcId="{42BC43D7-597C-9445-A9BE-B077A6BCE324}" destId="{D00B3944-93E3-DA4F-97F4-DC6DEE3E3131}" srcOrd="3" destOrd="0" presId="urn:microsoft.com/office/officeart/2005/8/layout/list1"/>
    <dgm:cxn modelId="{454BB924-F1D7-F04A-A25E-8031E55C27F1}" type="presParOf" srcId="{42BC43D7-597C-9445-A9BE-B077A6BCE324}" destId="{51879929-E494-BA4B-9031-B8310EA26FCA}" srcOrd="4" destOrd="0" presId="urn:microsoft.com/office/officeart/2005/8/layout/list1"/>
    <dgm:cxn modelId="{A84F0D4F-5FD0-954D-A2F2-943472F5AB73}" type="presParOf" srcId="{51879929-E494-BA4B-9031-B8310EA26FCA}" destId="{C65380B2-DCCF-A142-9FD6-6A9C77F4E2F3}" srcOrd="0" destOrd="0" presId="urn:microsoft.com/office/officeart/2005/8/layout/list1"/>
    <dgm:cxn modelId="{92B00A03-5A1A-0E42-A5FD-DDAD47EC285B}" type="presParOf" srcId="{51879929-E494-BA4B-9031-B8310EA26FCA}" destId="{FCDA0F68-8403-534A-9F3E-7C79A5C90338}" srcOrd="1" destOrd="0" presId="urn:microsoft.com/office/officeart/2005/8/layout/list1"/>
    <dgm:cxn modelId="{D344983A-AAF6-5148-A1C4-EC556D9AE519}" type="presParOf" srcId="{42BC43D7-597C-9445-A9BE-B077A6BCE324}" destId="{9113FE70-F562-484B-BA59-6C4BA4F43411}" srcOrd="5" destOrd="0" presId="urn:microsoft.com/office/officeart/2005/8/layout/list1"/>
    <dgm:cxn modelId="{493DF89E-B2D9-184E-B2B9-8B4D5D3B3DC5}" type="presParOf" srcId="{42BC43D7-597C-9445-A9BE-B077A6BCE324}" destId="{E12FD430-CC03-3C4D-BF1C-F485A9B77D9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D778B6-C599-844E-BED4-5B352A9AE61A}" type="doc">
      <dgm:prSet loTypeId="urn:microsoft.com/office/officeart/2005/8/layout/hList1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38AD4A-0F32-F14E-8BF0-ACA2DE4844DE}">
      <dgm:prSet phldrT="[Text]"/>
      <dgm:spPr/>
      <dgm:t>
        <a:bodyPr/>
        <a:lstStyle/>
        <a:p>
          <a:r>
            <a:rPr lang="en-US"/>
            <a:t>1 - 14 Employees</a:t>
          </a:r>
          <a:endParaRPr lang="en-US" dirty="0"/>
        </a:p>
      </dgm:t>
    </dgm:pt>
    <dgm:pt modelId="{62A7B804-3915-D34D-8954-114E4D5782EA}" type="parTrans" cxnId="{13D926C6-4C2D-7747-A2C0-3843FA792115}">
      <dgm:prSet/>
      <dgm:spPr/>
      <dgm:t>
        <a:bodyPr/>
        <a:lstStyle/>
        <a:p>
          <a:endParaRPr lang="en-US"/>
        </a:p>
      </dgm:t>
    </dgm:pt>
    <dgm:pt modelId="{2267A30E-0690-7449-849C-2B09293A3DA9}" type="sibTrans" cxnId="{13D926C6-4C2D-7747-A2C0-3843FA792115}">
      <dgm:prSet/>
      <dgm:spPr/>
      <dgm:t>
        <a:bodyPr/>
        <a:lstStyle/>
        <a:p>
          <a:endParaRPr lang="en-US"/>
        </a:p>
      </dgm:t>
    </dgm:pt>
    <dgm:pt modelId="{A69BB5C1-831C-084C-9E2C-A73FD202FA29}">
      <dgm:prSet phldrT="[Text]"/>
      <dgm:spPr/>
      <dgm:t>
        <a:bodyPr/>
        <a:lstStyle/>
        <a:p>
          <a:r>
            <a:rPr lang="en-US"/>
            <a:t>Fair Labor Standards Act</a:t>
          </a:r>
          <a:endParaRPr lang="en-US" dirty="0"/>
        </a:p>
      </dgm:t>
    </dgm:pt>
    <dgm:pt modelId="{FC81202D-BE96-D548-8363-9F941A341D69}" type="parTrans" cxnId="{330B958E-4C8C-3745-88ED-A0CFE003CE73}">
      <dgm:prSet/>
      <dgm:spPr/>
      <dgm:t>
        <a:bodyPr/>
        <a:lstStyle/>
        <a:p>
          <a:endParaRPr lang="en-US"/>
        </a:p>
      </dgm:t>
    </dgm:pt>
    <dgm:pt modelId="{AC8C302D-843D-A94D-BB62-89180B5178E6}" type="sibTrans" cxnId="{330B958E-4C8C-3745-88ED-A0CFE003CE73}">
      <dgm:prSet/>
      <dgm:spPr/>
      <dgm:t>
        <a:bodyPr/>
        <a:lstStyle/>
        <a:p>
          <a:endParaRPr lang="en-US"/>
        </a:p>
      </dgm:t>
    </dgm:pt>
    <dgm:pt modelId="{35E7F148-4211-CF4A-9C2F-03B0CC16BE45}">
      <dgm:prSet phldrT="[Text]"/>
      <dgm:spPr/>
      <dgm:t>
        <a:bodyPr/>
        <a:lstStyle/>
        <a:p>
          <a:r>
            <a:rPr lang="en-US"/>
            <a:t>Immigration Reform &amp; Control Act</a:t>
          </a:r>
          <a:endParaRPr lang="en-US" dirty="0"/>
        </a:p>
      </dgm:t>
    </dgm:pt>
    <dgm:pt modelId="{C92863B9-A43A-2A49-96A3-DBC64D971300}" type="parTrans" cxnId="{132B5774-1F3F-A343-8317-64802BA45589}">
      <dgm:prSet/>
      <dgm:spPr/>
      <dgm:t>
        <a:bodyPr/>
        <a:lstStyle/>
        <a:p>
          <a:endParaRPr lang="en-US"/>
        </a:p>
      </dgm:t>
    </dgm:pt>
    <dgm:pt modelId="{E8383076-91A9-424E-B65B-E5CC94E719F3}" type="sibTrans" cxnId="{132B5774-1F3F-A343-8317-64802BA45589}">
      <dgm:prSet/>
      <dgm:spPr/>
      <dgm:t>
        <a:bodyPr/>
        <a:lstStyle/>
        <a:p>
          <a:endParaRPr lang="en-US"/>
        </a:p>
      </dgm:t>
    </dgm:pt>
    <dgm:pt modelId="{4283E137-AEA9-A34B-B01B-B212259F35D8}">
      <dgm:prSet phldrT="[Text]"/>
      <dgm:spPr/>
      <dgm:t>
        <a:bodyPr/>
        <a:lstStyle/>
        <a:p>
          <a:r>
            <a:rPr lang="en-US"/>
            <a:t>Uniformed Services Employment &amp; Reemployment Rights Act</a:t>
          </a:r>
          <a:endParaRPr lang="en-US" dirty="0"/>
        </a:p>
      </dgm:t>
    </dgm:pt>
    <dgm:pt modelId="{B0976733-E526-0C4C-9035-74816DB8A21B}" type="parTrans" cxnId="{E64E1D02-3E1A-214F-8E2D-6F826629A953}">
      <dgm:prSet/>
      <dgm:spPr/>
      <dgm:t>
        <a:bodyPr/>
        <a:lstStyle/>
        <a:p>
          <a:endParaRPr lang="en-US"/>
        </a:p>
      </dgm:t>
    </dgm:pt>
    <dgm:pt modelId="{C7DD735B-7F83-1040-A5A5-54ACE3C6F683}" type="sibTrans" cxnId="{E64E1D02-3E1A-214F-8E2D-6F826629A953}">
      <dgm:prSet/>
      <dgm:spPr/>
      <dgm:t>
        <a:bodyPr/>
        <a:lstStyle/>
        <a:p>
          <a:endParaRPr lang="en-US"/>
        </a:p>
      </dgm:t>
    </dgm:pt>
    <dgm:pt modelId="{302CEC95-6A72-0E49-838A-52C989FE3B29}">
      <dgm:prSet phldrT="[Text]"/>
      <dgm:spPr/>
      <dgm:t>
        <a:bodyPr/>
        <a:lstStyle/>
        <a:p>
          <a:r>
            <a:rPr lang="en-US"/>
            <a:t>15+ Employees</a:t>
          </a:r>
          <a:endParaRPr lang="en-US" dirty="0"/>
        </a:p>
      </dgm:t>
    </dgm:pt>
    <dgm:pt modelId="{FA36FF32-4718-5647-B378-BC914B115CEE}" type="parTrans" cxnId="{2689DF5B-6BC3-914C-947E-A90B06E32EC1}">
      <dgm:prSet/>
      <dgm:spPr/>
      <dgm:t>
        <a:bodyPr/>
        <a:lstStyle/>
        <a:p>
          <a:endParaRPr lang="en-US"/>
        </a:p>
      </dgm:t>
    </dgm:pt>
    <dgm:pt modelId="{348821CE-DA2D-8E46-A1D9-D1ADC46C9B20}" type="sibTrans" cxnId="{2689DF5B-6BC3-914C-947E-A90B06E32EC1}">
      <dgm:prSet/>
      <dgm:spPr/>
      <dgm:t>
        <a:bodyPr/>
        <a:lstStyle/>
        <a:p>
          <a:endParaRPr lang="en-US"/>
        </a:p>
      </dgm:t>
    </dgm:pt>
    <dgm:pt modelId="{E9D4501D-2587-BB47-8D1B-92D455554F48}">
      <dgm:prSet phldrT="[Text]"/>
      <dgm:spPr/>
      <dgm:t>
        <a:bodyPr/>
        <a:lstStyle/>
        <a:p>
          <a:r>
            <a:rPr lang="en-US"/>
            <a:t>Everything for 1 -14 Employees </a:t>
          </a:r>
          <a:r>
            <a:rPr lang="en-US" i="1"/>
            <a:t>and:</a:t>
          </a:r>
          <a:endParaRPr lang="en-US" dirty="0"/>
        </a:p>
      </dgm:t>
    </dgm:pt>
    <dgm:pt modelId="{C67FB68A-EB30-4540-B66B-A6234273254A}" type="parTrans" cxnId="{B978B210-D55E-F243-BA5C-BE353C24F007}">
      <dgm:prSet/>
      <dgm:spPr/>
      <dgm:t>
        <a:bodyPr/>
        <a:lstStyle/>
        <a:p>
          <a:endParaRPr lang="en-US"/>
        </a:p>
      </dgm:t>
    </dgm:pt>
    <dgm:pt modelId="{6959F22B-A4E6-3E4B-8F22-39BADB4095C9}" type="sibTrans" cxnId="{B978B210-D55E-F243-BA5C-BE353C24F007}">
      <dgm:prSet/>
      <dgm:spPr/>
      <dgm:t>
        <a:bodyPr/>
        <a:lstStyle/>
        <a:p>
          <a:endParaRPr lang="en-US"/>
        </a:p>
      </dgm:t>
    </dgm:pt>
    <dgm:pt modelId="{24D6142C-3546-2147-91AF-25B58C3D1963}">
      <dgm:prSet phldrT="[Text]"/>
      <dgm:spPr/>
      <dgm:t>
        <a:bodyPr/>
        <a:lstStyle/>
        <a:p>
          <a:r>
            <a:rPr lang="en-US"/>
            <a:t>Title VII, Civil Rights Acts</a:t>
          </a:r>
          <a:endParaRPr lang="en-US" dirty="0"/>
        </a:p>
      </dgm:t>
    </dgm:pt>
    <dgm:pt modelId="{DA82F640-F9DF-5A41-B16A-8B114849C252}" type="parTrans" cxnId="{E04758BD-C182-9847-8FD5-C41073EE27DF}">
      <dgm:prSet/>
      <dgm:spPr/>
      <dgm:t>
        <a:bodyPr/>
        <a:lstStyle/>
        <a:p>
          <a:endParaRPr lang="en-US"/>
        </a:p>
      </dgm:t>
    </dgm:pt>
    <dgm:pt modelId="{051541DE-B591-C142-8016-E2628A88C6BD}" type="sibTrans" cxnId="{E04758BD-C182-9847-8FD5-C41073EE27DF}">
      <dgm:prSet/>
      <dgm:spPr/>
      <dgm:t>
        <a:bodyPr/>
        <a:lstStyle/>
        <a:p>
          <a:endParaRPr lang="en-US"/>
        </a:p>
      </dgm:t>
    </dgm:pt>
    <dgm:pt modelId="{BEA39F3F-B76D-504D-81DA-D6B62123BFA0}">
      <dgm:prSet phldrT="[Text]"/>
      <dgm:spPr/>
      <dgm:t>
        <a:bodyPr/>
        <a:lstStyle/>
        <a:p>
          <a:r>
            <a:rPr lang="en-US" dirty="0"/>
            <a:t>Title I, Americans with Disabilities Act</a:t>
          </a:r>
        </a:p>
      </dgm:t>
    </dgm:pt>
    <dgm:pt modelId="{994EDA67-BDA2-E94D-B78A-2DDD793FEEDA}" type="parTrans" cxnId="{829E9C39-59A0-A64A-A2DF-9DFD06CE4DD0}">
      <dgm:prSet/>
      <dgm:spPr/>
      <dgm:t>
        <a:bodyPr/>
        <a:lstStyle/>
        <a:p>
          <a:endParaRPr lang="en-US"/>
        </a:p>
      </dgm:t>
    </dgm:pt>
    <dgm:pt modelId="{BCAAF79D-70BE-CC4D-A3E8-B7EB3D43795D}" type="sibTrans" cxnId="{829E9C39-59A0-A64A-A2DF-9DFD06CE4DD0}">
      <dgm:prSet/>
      <dgm:spPr/>
      <dgm:t>
        <a:bodyPr/>
        <a:lstStyle/>
        <a:p>
          <a:endParaRPr lang="en-US"/>
        </a:p>
      </dgm:t>
    </dgm:pt>
    <dgm:pt modelId="{930D5CB3-B749-A744-B61B-FB7F275CFFB8}">
      <dgm:prSet phldrT="[Text]"/>
      <dgm:spPr/>
      <dgm:t>
        <a:bodyPr/>
        <a:lstStyle/>
        <a:p>
          <a:r>
            <a:rPr lang="en-US"/>
            <a:t>Employee Polygraph Protection Action</a:t>
          </a:r>
          <a:endParaRPr lang="en-US" dirty="0"/>
        </a:p>
      </dgm:t>
    </dgm:pt>
    <dgm:pt modelId="{1C2CE297-2C3C-DD4F-991E-1E1710485FD2}" type="parTrans" cxnId="{74F2310C-CDBE-4D40-9628-2EC3243FA990}">
      <dgm:prSet/>
      <dgm:spPr/>
      <dgm:t>
        <a:bodyPr/>
        <a:lstStyle/>
        <a:p>
          <a:endParaRPr lang="en-US"/>
        </a:p>
      </dgm:t>
    </dgm:pt>
    <dgm:pt modelId="{A418E5BD-955D-3943-8930-98773C84394A}" type="sibTrans" cxnId="{74F2310C-CDBE-4D40-9628-2EC3243FA990}">
      <dgm:prSet/>
      <dgm:spPr/>
      <dgm:t>
        <a:bodyPr/>
        <a:lstStyle/>
        <a:p>
          <a:endParaRPr lang="en-US"/>
        </a:p>
      </dgm:t>
    </dgm:pt>
    <dgm:pt modelId="{8FD1D6B6-A09C-0449-8068-2D169624BA81}">
      <dgm:prSet phldrT="[Text]"/>
      <dgm:spPr/>
      <dgm:t>
        <a:bodyPr/>
        <a:lstStyle/>
        <a:p>
          <a:r>
            <a:rPr lang="en-US" dirty="0"/>
            <a:t>Equal Pay Act</a:t>
          </a:r>
        </a:p>
      </dgm:t>
    </dgm:pt>
    <dgm:pt modelId="{816B556C-4734-FF4A-A85F-4DC78092C85C}" type="parTrans" cxnId="{A9EEFEAD-592F-F14C-A7FA-69FE7A1EDCCE}">
      <dgm:prSet/>
      <dgm:spPr/>
      <dgm:t>
        <a:bodyPr/>
        <a:lstStyle/>
        <a:p>
          <a:endParaRPr lang="en-US"/>
        </a:p>
      </dgm:t>
    </dgm:pt>
    <dgm:pt modelId="{B8B8838D-A534-D249-A64E-9481A4397539}" type="sibTrans" cxnId="{A9EEFEAD-592F-F14C-A7FA-69FE7A1EDCCE}">
      <dgm:prSet/>
      <dgm:spPr/>
      <dgm:t>
        <a:bodyPr/>
        <a:lstStyle/>
        <a:p>
          <a:endParaRPr lang="en-US"/>
        </a:p>
      </dgm:t>
    </dgm:pt>
    <dgm:pt modelId="{FB06BEF6-A453-5946-9049-6B41C417DEC1}">
      <dgm:prSet phldrT="[Text]"/>
      <dgm:spPr/>
      <dgm:t>
        <a:bodyPr/>
        <a:lstStyle/>
        <a:p>
          <a:r>
            <a:rPr lang="en-US"/>
            <a:t>Consumer Credit Protection Act</a:t>
          </a:r>
          <a:endParaRPr lang="en-US" dirty="0"/>
        </a:p>
      </dgm:t>
    </dgm:pt>
    <dgm:pt modelId="{33C2CA35-DD8F-3449-B614-AE9F02D881D6}" type="parTrans" cxnId="{61FBB32A-3F86-314F-AF31-73ACAEA3C9FD}">
      <dgm:prSet/>
      <dgm:spPr/>
      <dgm:t>
        <a:bodyPr/>
        <a:lstStyle/>
        <a:p>
          <a:endParaRPr lang="en-US"/>
        </a:p>
      </dgm:t>
    </dgm:pt>
    <dgm:pt modelId="{E22B379C-9CAD-3F45-929C-59F12390C632}" type="sibTrans" cxnId="{61FBB32A-3F86-314F-AF31-73ACAEA3C9FD}">
      <dgm:prSet/>
      <dgm:spPr/>
      <dgm:t>
        <a:bodyPr/>
        <a:lstStyle/>
        <a:p>
          <a:endParaRPr lang="en-US"/>
        </a:p>
      </dgm:t>
    </dgm:pt>
    <dgm:pt modelId="{EC078A83-62E9-D246-8D88-6AE30070B3D8}">
      <dgm:prSet phldrT="[Text]"/>
      <dgm:spPr/>
      <dgm:t>
        <a:bodyPr/>
        <a:lstStyle/>
        <a:p>
          <a:r>
            <a:rPr lang="en-US"/>
            <a:t>National Labor Relations Act</a:t>
          </a:r>
          <a:endParaRPr lang="en-US" dirty="0"/>
        </a:p>
      </dgm:t>
    </dgm:pt>
    <dgm:pt modelId="{91661459-3C0D-D049-B720-A17AEFCB0824}" type="parTrans" cxnId="{AFC84616-B164-4A47-8490-9B6ECF26F97C}">
      <dgm:prSet/>
      <dgm:spPr/>
      <dgm:t>
        <a:bodyPr/>
        <a:lstStyle/>
        <a:p>
          <a:endParaRPr lang="en-US"/>
        </a:p>
      </dgm:t>
    </dgm:pt>
    <dgm:pt modelId="{48A920D8-12D3-444A-8AD7-6D80BA32F194}" type="sibTrans" cxnId="{AFC84616-B164-4A47-8490-9B6ECF26F97C}">
      <dgm:prSet/>
      <dgm:spPr/>
      <dgm:t>
        <a:bodyPr/>
        <a:lstStyle/>
        <a:p>
          <a:endParaRPr lang="en-US"/>
        </a:p>
      </dgm:t>
    </dgm:pt>
    <dgm:pt modelId="{91EE9A3E-6F7A-AC4B-A0A5-4D0C42C67D35}">
      <dgm:prSet phldrT="[Text]"/>
      <dgm:spPr/>
      <dgm:t>
        <a:bodyPr/>
        <a:lstStyle/>
        <a:p>
          <a:r>
            <a:rPr lang="en-US"/>
            <a:t>Labor-Management Relations Act</a:t>
          </a:r>
          <a:endParaRPr lang="en-US" dirty="0"/>
        </a:p>
      </dgm:t>
    </dgm:pt>
    <dgm:pt modelId="{FED00C45-0970-F841-877E-E273A5267CE3}" type="parTrans" cxnId="{FECDFB2A-40A4-B247-914D-B809FB03F4AA}">
      <dgm:prSet/>
      <dgm:spPr/>
      <dgm:t>
        <a:bodyPr/>
        <a:lstStyle/>
        <a:p>
          <a:endParaRPr lang="en-US"/>
        </a:p>
      </dgm:t>
    </dgm:pt>
    <dgm:pt modelId="{FA60A9F8-47AE-8145-9BC6-9173DDE34B8A}" type="sibTrans" cxnId="{FECDFB2A-40A4-B247-914D-B809FB03F4AA}">
      <dgm:prSet/>
      <dgm:spPr/>
      <dgm:t>
        <a:bodyPr/>
        <a:lstStyle/>
        <a:p>
          <a:endParaRPr lang="en-US"/>
        </a:p>
      </dgm:t>
    </dgm:pt>
    <dgm:pt modelId="{B6D5621D-46D3-1C41-AC8D-6064C65D4E74}">
      <dgm:prSet phldrT="[Text]"/>
      <dgm:spPr/>
      <dgm:t>
        <a:bodyPr/>
        <a:lstStyle/>
        <a:p>
          <a:r>
            <a:rPr lang="en-US"/>
            <a:t>Employee Retirement Income Security Act</a:t>
          </a:r>
          <a:endParaRPr lang="en-US" dirty="0"/>
        </a:p>
      </dgm:t>
    </dgm:pt>
    <dgm:pt modelId="{D2CCC6FD-894D-1B43-BB60-F3C696D1A1CA}" type="parTrans" cxnId="{C982C7E5-C784-3042-9892-85FE18EF3F25}">
      <dgm:prSet/>
      <dgm:spPr/>
      <dgm:t>
        <a:bodyPr/>
        <a:lstStyle/>
        <a:p>
          <a:endParaRPr lang="en-US"/>
        </a:p>
      </dgm:t>
    </dgm:pt>
    <dgm:pt modelId="{AF4E2AF8-D057-734A-84F9-DD6380D5DCA1}" type="sibTrans" cxnId="{C982C7E5-C784-3042-9892-85FE18EF3F25}">
      <dgm:prSet/>
      <dgm:spPr/>
      <dgm:t>
        <a:bodyPr/>
        <a:lstStyle/>
        <a:p>
          <a:endParaRPr lang="en-US"/>
        </a:p>
      </dgm:t>
    </dgm:pt>
    <dgm:pt modelId="{C84BE1D2-E0B0-EF40-942E-E815B0B350BA}">
      <dgm:prSet phldrT="[Text]"/>
      <dgm:spPr/>
      <dgm:t>
        <a:bodyPr/>
        <a:lstStyle/>
        <a:p>
          <a:r>
            <a:rPr lang="en-US"/>
            <a:t>Federal Insurance Contributions Act</a:t>
          </a:r>
          <a:endParaRPr lang="en-US" dirty="0"/>
        </a:p>
      </dgm:t>
    </dgm:pt>
    <dgm:pt modelId="{B010D099-D87A-8945-880B-9E24882AFD95}" type="parTrans" cxnId="{13FD30F3-AD8C-6B46-9A5D-AD0CAF84694E}">
      <dgm:prSet/>
      <dgm:spPr/>
      <dgm:t>
        <a:bodyPr/>
        <a:lstStyle/>
        <a:p>
          <a:endParaRPr lang="en-US"/>
        </a:p>
      </dgm:t>
    </dgm:pt>
    <dgm:pt modelId="{83B93A29-9ECC-8641-9A07-4ED712120929}" type="sibTrans" cxnId="{13FD30F3-AD8C-6B46-9A5D-AD0CAF84694E}">
      <dgm:prSet/>
      <dgm:spPr/>
      <dgm:t>
        <a:bodyPr/>
        <a:lstStyle/>
        <a:p>
          <a:endParaRPr lang="en-US"/>
        </a:p>
      </dgm:t>
    </dgm:pt>
    <dgm:pt modelId="{89CE47C8-CA84-8941-B0FC-C7F8B43BDEE1}">
      <dgm:prSet phldrT="[Text]"/>
      <dgm:spPr/>
      <dgm:t>
        <a:bodyPr/>
        <a:lstStyle/>
        <a:p>
          <a:r>
            <a:rPr lang="en-US"/>
            <a:t>Occupational Safety &amp; Health Act</a:t>
          </a:r>
          <a:endParaRPr lang="en-US" dirty="0"/>
        </a:p>
      </dgm:t>
    </dgm:pt>
    <dgm:pt modelId="{0F029E8A-E585-5B41-8D43-69609971EE17}" type="parTrans" cxnId="{D95D74A9-EA7F-7D44-B762-A7A36B4E42AC}">
      <dgm:prSet/>
      <dgm:spPr/>
      <dgm:t>
        <a:bodyPr/>
        <a:lstStyle/>
        <a:p>
          <a:endParaRPr lang="en-US"/>
        </a:p>
      </dgm:t>
    </dgm:pt>
    <dgm:pt modelId="{B6B0B6B6-44A7-F747-A723-2DE220201C95}" type="sibTrans" cxnId="{D95D74A9-EA7F-7D44-B762-A7A36B4E42AC}">
      <dgm:prSet/>
      <dgm:spPr/>
      <dgm:t>
        <a:bodyPr/>
        <a:lstStyle/>
        <a:p>
          <a:endParaRPr lang="en-US"/>
        </a:p>
      </dgm:t>
    </dgm:pt>
    <dgm:pt modelId="{60A427DC-AEA6-3D4B-8833-794877AB2358}">
      <dgm:prSet phldrT="[Text]"/>
      <dgm:spPr/>
      <dgm:t>
        <a:bodyPr/>
        <a:lstStyle/>
        <a:p>
          <a:r>
            <a:rPr lang="en-US"/>
            <a:t>Health Insurance Portability And Accountability Act</a:t>
          </a:r>
          <a:endParaRPr lang="en-US" dirty="0"/>
        </a:p>
      </dgm:t>
    </dgm:pt>
    <dgm:pt modelId="{0321BE64-1CED-CB47-869F-CD50CDBD8C00}" type="parTrans" cxnId="{170A007E-663A-2143-9F84-7C9DFE88607E}">
      <dgm:prSet/>
      <dgm:spPr/>
      <dgm:t>
        <a:bodyPr/>
        <a:lstStyle/>
        <a:p>
          <a:endParaRPr lang="en-US"/>
        </a:p>
      </dgm:t>
    </dgm:pt>
    <dgm:pt modelId="{6AE4B90A-3A3E-394C-A3AB-63FD6377E18C}" type="sibTrans" cxnId="{170A007E-663A-2143-9F84-7C9DFE88607E}">
      <dgm:prSet/>
      <dgm:spPr/>
      <dgm:t>
        <a:bodyPr/>
        <a:lstStyle/>
        <a:p>
          <a:endParaRPr lang="en-US"/>
        </a:p>
      </dgm:t>
    </dgm:pt>
    <dgm:pt modelId="{DBF83F81-B15E-C649-B5DF-255ADAD28963}">
      <dgm:prSet phldrT="[Text]"/>
      <dgm:spPr/>
      <dgm:t>
        <a:bodyPr/>
        <a:lstStyle/>
        <a:p>
          <a:r>
            <a:rPr lang="en-US"/>
            <a:t>Jury System Improvements Act</a:t>
          </a:r>
          <a:endParaRPr lang="en-US" dirty="0"/>
        </a:p>
      </dgm:t>
    </dgm:pt>
    <dgm:pt modelId="{A5B7D6BE-E9B9-674C-9E67-974CAFE7AEFA}" type="parTrans" cxnId="{2C8724AB-181D-F647-8451-25BF261B6AC3}">
      <dgm:prSet/>
      <dgm:spPr/>
      <dgm:t>
        <a:bodyPr/>
        <a:lstStyle/>
        <a:p>
          <a:endParaRPr lang="en-US"/>
        </a:p>
      </dgm:t>
    </dgm:pt>
    <dgm:pt modelId="{7A7B6768-EA2D-3544-BEFF-E579BCD6331F}" type="sibTrans" cxnId="{2C8724AB-181D-F647-8451-25BF261B6AC3}">
      <dgm:prSet/>
      <dgm:spPr/>
      <dgm:t>
        <a:bodyPr/>
        <a:lstStyle/>
        <a:p>
          <a:endParaRPr lang="en-US"/>
        </a:p>
      </dgm:t>
    </dgm:pt>
    <dgm:pt modelId="{27B11494-D720-1A46-9AEA-7EE5C20F691F}">
      <dgm:prSet phldrT="[Text]"/>
      <dgm:spPr/>
      <dgm:t>
        <a:bodyPr/>
        <a:lstStyle/>
        <a:p>
          <a:r>
            <a:rPr lang="en-US"/>
            <a:t>Personal Responsibility and Work Opportunity Reconciliation Act</a:t>
          </a:r>
          <a:endParaRPr lang="en-US" dirty="0"/>
        </a:p>
      </dgm:t>
    </dgm:pt>
    <dgm:pt modelId="{2A5DB09D-64DF-4C4D-BD98-A7E917898E66}" type="parTrans" cxnId="{0A73A92B-6B7A-A143-8685-278B815F53F7}">
      <dgm:prSet/>
      <dgm:spPr/>
      <dgm:t>
        <a:bodyPr/>
        <a:lstStyle/>
        <a:p>
          <a:endParaRPr lang="en-US"/>
        </a:p>
      </dgm:t>
    </dgm:pt>
    <dgm:pt modelId="{E020FEE8-6C8A-A44E-B550-8C9CE7714770}" type="sibTrans" cxnId="{0A73A92B-6B7A-A143-8685-278B815F53F7}">
      <dgm:prSet/>
      <dgm:spPr/>
      <dgm:t>
        <a:bodyPr/>
        <a:lstStyle/>
        <a:p>
          <a:endParaRPr lang="en-US"/>
        </a:p>
      </dgm:t>
    </dgm:pt>
    <dgm:pt modelId="{018DED25-86C7-054D-8C16-E8FD1AB579F8}">
      <dgm:prSet phldrT="[Text]"/>
      <dgm:spPr/>
      <dgm:t>
        <a:bodyPr/>
        <a:lstStyle/>
        <a:p>
          <a:r>
            <a:rPr lang="en-US"/>
            <a:t>Fair Credit Reporting Act</a:t>
          </a:r>
          <a:endParaRPr lang="en-US" dirty="0"/>
        </a:p>
      </dgm:t>
    </dgm:pt>
    <dgm:pt modelId="{4FA74D43-7B2B-8E40-AF52-5672B749F7CE}" type="parTrans" cxnId="{393AC5FB-0543-3E46-B7FE-538B909AD326}">
      <dgm:prSet/>
      <dgm:spPr/>
      <dgm:t>
        <a:bodyPr/>
        <a:lstStyle/>
        <a:p>
          <a:endParaRPr lang="en-US"/>
        </a:p>
      </dgm:t>
    </dgm:pt>
    <dgm:pt modelId="{38B2CA0E-B8C3-8A41-B309-8D178F5C808C}" type="sibTrans" cxnId="{393AC5FB-0543-3E46-B7FE-538B909AD326}">
      <dgm:prSet/>
      <dgm:spPr/>
      <dgm:t>
        <a:bodyPr/>
        <a:lstStyle/>
        <a:p>
          <a:endParaRPr lang="en-US"/>
        </a:p>
      </dgm:t>
    </dgm:pt>
    <dgm:pt modelId="{20070018-EE19-0A4D-ACD2-79C9B4D49EA4}">
      <dgm:prSet phldrT="[Text]"/>
      <dgm:spPr/>
      <dgm:t>
        <a:bodyPr/>
        <a:lstStyle/>
        <a:p>
          <a:r>
            <a:rPr lang="en-US"/>
            <a:t>Fair and Accurate Credit Transactions Act</a:t>
          </a:r>
          <a:endParaRPr lang="en-US" dirty="0"/>
        </a:p>
      </dgm:t>
    </dgm:pt>
    <dgm:pt modelId="{4F65EF54-F78D-E442-A8C6-4066718C4D4F}" type="parTrans" cxnId="{C30BAEC6-1AE4-DE46-951C-B39465B4949F}">
      <dgm:prSet/>
      <dgm:spPr/>
      <dgm:t>
        <a:bodyPr/>
        <a:lstStyle/>
        <a:p>
          <a:endParaRPr lang="en-US"/>
        </a:p>
      </dgm:t>
    </dgm:pt>
    <dgm:pt modelId="{C2374F30-F1E2-514B-8856-166BFD89F586}" type="sibTrans" cxnId="{C30BAEC6-1AE4-DE46-951C-B39465B4949F}">
      <dgm:prSet/>
      <dgm:spPr/>
      <dgm:t>
        <a:bodyPr/>
        <a:lstStyle/>
        <a:p>
          <a:endParaRPr lang="en-US"/>
        </a:p>
      </dgm:t>
    </dgm:pt>
    <dgm:pt modelId="{83AA5A6B-A282-AB48-9557-65EA101D2D6F}">
      <dgm:prSet phldrT="[Text]"/>
      <dgm:spPr/>
      <dgm:t>
        <a:bodyPr/>
        <a:lstStyle/>
        <a:p>
          <a:r>
            <a:rPr lang="en-US"/>
            <a:t>Pregnancy Discrimination Act</a:t>
          </a:r>
          <a:endParaRPr lang="en-US" dirty="0"/>
        </a:p>
      </dgm:t>
    </dgm:pt>
    <dgm:pt modelId="{02841359-72B6-284A-8740-E6F0D3D5F25A}" type="parTrans" cxnId="{353F88F0-8CF1-9B49-A5C2-2622790FB665}">
      <dgm:prSet/>
      <dgm:spPr/>
      <dgm:t>
        <a:bodyPr/>
        <a:lstStyle/>
        <a:p>
          <a:endParaRPr lang="en-US"/>
        </a:p>
      </dgm:t>
    </dgm:pt>
    <dgm:pt modelId="{7EBB60AE-7D2F-7947-825C-3BEE1F07CCCE}" type="sibTrans" cxnId="{353F88F0-8CF1-9B49-A5C2-2622790FB665}">
      <dgm:prSet/>
      <dgm:spPr/>
      <dgm:t>
        <a:bodyPr/>
        <a:lstStyle/>
        <a:p>
          <a:endParaRPr lang="en-US"/>
        </a:p>
      </dgm:t>
    </dgm:pt>
    <dgm:pt modelId="{7DB85605-C48F-4641-ABB0-1EA8104F873D}">
      <dgm:prSet phldrT="[Text]"/>
      <dgm:spPr/>
      <dgm:t>
        <a:bodyPr/>
        <a:lstStyle/>
        <a:p>
          <a:r>
            <a:rPr lang="en-US"/>
            <a:t>Genetic Information Nondiscrimination Act</a:t>
          </a:r>
          <a:endParaRPr lang="en-US" dirty="0"/>
        </a:p>
      </dgm:t>
    </dgm:pt>
    <dgm:pt modelId="{83BBDFF5-108A-EE4D-9CBB-E96DD88F4A46}" type="parTrans" cxnId="{3B96D416-CCB0-8E49-9495-B6995173D3E1}">
      <dgm:prSet/>
      <dgm:spPr/>
      <dgm:t>
        <a:bodyPr/>
        <a:lstStyle/>
        <a:p>
          <a:endParaRPr lang="en-US"/>
        </a:p>
      </dgm:t>
    </dgm:pt>
    <dgm:pt modelId="{14D5B5EB-D9ED-014E-8040-C71483B26C1C}" type="sibTrans" cxnId="{3B96D416-CCB0-8E49-9495-B6995173D3E1}">
      <dgm:prSet/>
      <dgm:spPr/>
      <dgm:t>
        <a:bodyPr/>
        <a:lstStyle/>
        <a:p>
          <a:endParaRPr lang="en-US"/>
        </a:p>
      </dgm:t>
    </dgm:pt>
    <dgm:pt modelId="{79FB7A96-290C-F746-A023-D789CD069FA4}">
      <dgm:prSet phldrT="[Text]"/>
      <dgm:spPr/>
      <dgm:t>
        <a:bodyPr/>
        <a:lstStyle/>
        <a:p>
          <a:r>
            <a:rPr lang="en-US"/>
            <a:t>20+ Employees</a:t>
          </a:r>
          <a:endParaRPr lang="en-US" dirty="0"/>
        </a:p>
      </dgm:t>
    </dgm:pt>
    <dgm:pt modelId="{E3F56F3B-EA8F-4848-8128-EDE40140998A}" type="parTrans" cxnId="{299C70CA-51A3-E348-AAF5-ECA8489B8766}">
      <dgm:prSet/>
      <dgm:spPr/>
      <dgm:t>
        <a:bodyPr/>
        <a:lstStyle/>
        <a:p>
          <a:endParaRPr lang="en-US"/>
        </a:p>
      </dgm:t>
    </dgm:pt>
    <dgm:pt modelId="{A07504D2-B4CE-994E-8D35-59EC0F0AAB35}" type="sibTrans" cxnId="{299C70CA-51A3-E348-AAF5-ECA8489B8766}">
      <dgm:prSet/>
      <dgm:spPr/>
      <dgm:t>
        <a:bodyPr/>
        <a:lstStyle/>
        <a:p>
          <a:endParaRPr lang="en-US"/>
        </a:p>
      </dgm:t>
    </dgm:pt>
    <dgm:pt modelId="{20AD4FF2-2955-A541-B491-1A6FD0CAB614}">
      <dgm:prSet phldrT="[Text]"/>
      <dgm:spPr/>
      <dgm:t>
        <a:bodyPr/>
        <a:lstStyle/>
        <a:p>
          <a:r>
            <a:rPr lang="en-US"/>
            <a:t>Everything for 15+ Employees </a:t>
          </a:r>
          <a:r>
            <a:rPr lang="en-US" i="1"/>
            <a:t>and:</a:t>
          </a:r>
          <a:endParaRPr lang="en-US" i="1" dirty="0"/>
        </a:p>
      </dgm:t>
    </dgm:pt>
    <dgm:pt modelId="{F8BF3F55-9C9D-5F4F-8CCC-17A2B06BE6C7}" type="parTrans" cxnId="{C0451316-ED12-B74F-8EB8-AB10F72BEAB4}">
      <dgm:prSet/>
      <dgm:spPr/>
      <dgm:t>
        <a:bodyPr/>
        <a:lstStyle/>
        <a:p>
          <a:endParaRPr lang="en-US"/>
        </a:p>
      </dgm:t>
    </dgm:pt>
    <dgm:pt modelId="{B36D6C10-F51D-6141-A55A-062547A8F389}" type="sibTrans" cxnId="{C0451316-ED12-B74F-8EB8-AB10F72BEAB4}">
      <dgm:prSet/>
      <dgm:spPr/>
      <dgm:t>
        <a:bodyPr/>
        <a:lstStyle/>
        <a:p>
          <a:endParaRPr lang="en-US"/>
        </a:p>
      </dgm:t>
    </dgm:pt>
    <dgm:pt modelId="{DD7B0487-857B-A947-9B02-E0AA3DE3E6A3}">
      <dgm:prSet phldrT="[Text]"/>
      <dgm:spPr/>
      <dgm:t>
        <a:bodyPr/>
        <a:lstStyle/>
        <a:p>
          <a:r>
            <a:rPr lang="en-US" i="0"/>
            <a:t>Age Discrimination in Employment Act</a:t>
          </a:r>
          <a:endParaRPr lang="en-US" i="0" dirty="0"/>
        </a:p>
      </dgm:t>
    </dgm:pt>
    <dgm:pt modelId="{FC28F321-6363-AD42-B269-9D93681E0E5E}" type="parTrans" cxnId="{342DFE24-4E98-614E-A87A-DFBCC9740B4D}">
      <dgm:prSet/>
      <dgm:spPr/>
      <dgm:t>
        <a:bodyPr/>
        <a:lstStyle/>
        <a:p>
          <a:endParaRPr lang="en-US"/>
        </a:p>
      </dgm:t>
    </dgm:pt>
    <dgm:pt modelId="{08C2FF18-833E-454B-BB88-C78549834692}" type="sibTrans" cxnId="{342DFE24-4E98-614E-A87A-DFBCC9740B4D}">
      <dgm:prSet/>
      <dgm:spPr/>
      <dgm:t>
        <a:bodyPr/>
        <a:lstStyle/>
        <a:p>
          <a:endParaRPr lang="en-US"/>
        </a:p>
      </dgm:t>
    </dgm:pt>
    <dgm:pt modelId="{684A6672-DF94-E94A-90DE-B8BA8439696A}">
      <dgm:prSet phldrT="[Text]"/>
      <dgm:spPr/>
      <dgm:t>
        <a:bodyPr/>
        <a:lstStyle/>
        <a:p>
          <a:r>
            <a:rPr lang="en-US" i="0"/>
            <a:t>Consolidated Omnibus Budget Reconciliation Act</a:t>
          </a:r>
          <a:endParaRPr lang="en-US" i="0" dirty="0"/>
        </a:p>
      </dgm:t>
    </dgm:pt>
    <dgm:pt modelId="{4A39FD4C-B762-214E-BCDE-3CC3F61DB986}" type="parTrans" cxnId="{879AB42F-F945-4143-B2B9-02961682A59C}">
      <dgm:prSet/>
      <dgm:spPr/>
      <dgm:t>
        <a:bodyPr/>
        <a:lstStyle/>
        <a:p>
          <a:endParaRPr lang="en-US"/>
        </a:p>
      </dgm:t>
    </dgm:pt>
    <dgm:pt modelId="{AC4F6A36-C891-7746-B9A6-83876BE79D06}" type="sibTrans" cxnId="{879AB42F-F945-4143-B2B9-02961682A59C}">
      <dgm:prSet/>
      <dgm:spPr/>
      <dgm:t>
        <a:bodyPr/>
        <a:lstStyle/>
        <a:p>
          <a:endParaRPr lang="en-US"/>
        </a:p>
      </dgm:t>
    </dgm:pt>
    <dgm:pt modelId="{D9319637-2648-D54E-BA3D-F426FC17CA26}">
      <dgm:prSet phldrT="[Text]"/>
      <dgm:spPr/>
      <dgm:t>
        <a:bodyPr/>
        <a:lstStyle/>
        <a:p>
          <a:r>
            <a:rPr lang="en-US" i="0"/>
            <a:t>50+ Employees</a:t>
          </a:r>
          <a:endParaRPr lang="en-US" i="0" dirty="0"/>
        </a:p>
      </dgm:t>
    </dgm:pt>
    <dgm:pt modelId="{E239DEF2-27F5-0342-8C86-98A237E0BB95}" type="parTrans" cxnId="{DDD81E21-F595-F34A-A6E3-3B35A4BC5AEE}">
      <dgm:prSet/>
      <dgm:spPr/>
      <dgm:t>
        <a:bodyPr/>
        <a:lstStyle/>
        <a:p>
          <a:endParaRPr lang="en-US"/>
        </a:p>
      </dgm:t>
    </dgm:pt>
    <dgm:pt modelId="{1300F88F-F193-8E4E-A832-A2B734857007}" type="sibTrans" cxnId="{DDD81E21-F595-F34A-A6E3-3B35A4BC5AEE}">
      <dgm:prSet/>
      <dgm:spPr/>
      <dgm:t>
        <a:bodyPr/>
        <a:lstStyle/>
        <a:p>
          <a:endParaRPr lang="en-US"/>
        </a:p>
      </dgm:t>
    </dgm:pt>
    <dgm:pt modelId="{C27A87AA-0CD3-7546-B29C-62D7701B7730}">
      <dgm:prSet phldrT="[Text]"/>
      <dgm:spPr/>
      <dgm:t>
        <a:bodyPr/>
        <a:lstStyle/>
        <a:p>
          <a:r>
            <a:rPr lang="en-US" i="0"/>
            <a:t>Everything for 20+ Employees </a:t>
          </a:r>
          <a:r>
            <a:rPr lang="en-US" i="1"/>
            <a:t>and:</a:t>
          </a:r>
          <a:endParaRPr lang="en-US" i="1" dirty="0"/>
        </a:p>
      </dgm:t>
    </dgm:pt>
    <dgm:pt modelId="{C754A375-1FC6-DF4D-B782-2C947F2003FE}" type="parTrans" cxnId="{1CEBD44B-AD0E-654B-89B7-219B7309B314}">
      <dgm:prSet/>
      <dgm:spPr/>
      <dgm:t>
        <a:bodyPr/>
        <a:lstStyle/>
        <a:p>
          <a:endParaRPr lang="en-US"/>
        </a:p>
      </dgm:t>
    </dgm:pt>
    <dgm:pt modelId="{6CBE3EB8-93E6-3F43-B6F8-A76D33521D71}" type="sibTrans" cxnId="{1CEBD44B-AD0E-654B-89B7-219B7309B314}">
      <dgm:prSet/>
      <dgm:spPr/>
      <dgm:t>
        <a:bodyPr/>
        <a:lstStyle/>
        <a:p>
          <a:endParaRPr lang="en-US"/>
        </a:p>
      </dgm:t>
    </dgm:pt>
    <dgm:pt modelId="{74A924E6-7334-B145-A130-C3B659EAB021}">
      <dgm:prSet phldrT="[Text]"/>
      <dgm:spPr/>
      <dgm:t>
        <a:bodyPr/>
        <a:lstStyle/>
        <a:p>
          <a:r>
            <a:rPr lang="en-US" i="0"/>
            <a:t>Pay or Play (Employer Shared Responsibility)</a:t>
          </a:r>
          <a:endParaRPr lang="en-US" i="0" dirty="0"/>
        </a:p>
      </dgm:t>
    </dgm:pt>
    <dgm:pt modelId="{4E018BF8-EFA7-AA4B-9180-A95CBB5432C3}" type="parTrans" cxnId="{CA7C85C2-D564-3B44-856F-DBBD32785FAD}">
      <dgm:prSet/>
      <dgm:spPr/>
      <dgm:t>
        <a:bodyPr/>
        <a:lstStyle/>
        <a:p>
          <a:endParaRPr lang="en-US"/>
        </a:p>
      </dgm:t>
    </dgm:pt>
    <dgm:pt modelId="{3B1665F5-3158-1C4F-8F2A-08BB6516B4F7}" type="sibTrans" cxnId="{CA7C85C2-D564-3B44-856F-DBBD32785FAD}">
      <dgm:prSet/>
      <dgm:spPr/>
      <dgm:t>
        <a:bodyPr/>
        <a:lstStyle/>
        <a:p>
          <a:endParaRPr lang="en-US"/>
        </a:p>
      </dgm:t>
    </dgm:pt>
    <dgm:pt modelId="{67FEC71A-DDA8-984B-82F5-5FF748BED5DE}">
      <dgm:prSet phldrT="[Text]"/>
      <dgm:spPr/>
      <dgm:t>
        <a:bodyPr/>
        <a:lstStyle/>
        <a:p>
          <a:r>
            <a:rPr lang="en-US" i="0"/>
            <a:t>ALE Information Reporting</a:t>
          </a:r>
          <a:endParaRPr lang="en-US" i="0" dirty="0"/>
        </a:p>
      </dgm:t>
    </dgm:pt>
    <dgm:pt modelId="{2B5F3154-40D0-4A42-A88A-B7740D139991}" type="parTrans" cxnId="{1F449BE5-0C27-0F41-9808-4915A992CA46}">
      <dgm:prSet/>
      <dgm:spPr/>
      <dgm:t>
        <a:bodyPr/>
        <a:lstStyle/>
        <a:p>
          <a:endParaRPr lang="en-US"/>
        </a:p>
      </dgm:t>
    </dgm:pt>
    <dgm:pt modelId="{F3DFC29A-9CDE-7A47-A000-143931E809AB}" type="sibTrans" cxnId="{1F449BE5-0C27-0F41-9808-4915A992CA46}">
      <dgm:prSet/>
      <dgm:spPr/>
      <dgm:t>
        <a:bodyPr/>
        <a:lstStyle/>
        <a:p>
          <a:endParaRPr lang="en-US"/>
        </a:p>
      </dgm:t>
    </dgm:pt>
    <dgm:pt modelId="{66681CF3-C608-BC44-8218-B7DF71F441BF}">
      <dgm:prSet phldrT="[Text]"/>
      <dgm:spPr/>
      <dgm:t>
        <a:bodyPr/>
        <a:lstStyle/>
        <a:p>
          <a:r>
            <a:rPr lang="en-US" i="0"/>
            <a:t>Family Medical Leave Act</a:t>
          </a:r>
          <a:endParaRPr lang="en-US" i="0" dirty="0"/>
        </a:p>
      </dgm:t>
    </dgm:pt>
    <dgm:pt modelId="{E4D147C2-E6B3-C548-8803-087148C0D7FA}" type="parTrans" cxnId="{0D36F86E-CBC7-B642-B48E-27725EF5A525}">
      <dgm:prSet/>
      <dgm:spPr/>
      <dgm:t>
        <a:bodyPr/>
        <a:lstStyle/>
        <a:p>
          <a:endParaRPr lang="en-US"/>
        </a:p>
      </dgm:t>
    </dgm:pt>
    <dgm:pt modelId="{39989137-CAB2-054B-8576-EFBE10D0E49E}" type="sibTrans" cxnId="{0D36F86E-CBC7-B642-B48E-27725EF5A525}">
      <dgm:prSet/>
      <dgm:spPr/>
      <dgm:t>
        <a:bodyPr/>
        <a:lstStyle/>
        <a:p>
          <a:endParaRPr lang="en-US"/>
        </a:p>
      </dgm:t>
    </dgm:pt>
    <dgm:pt modelId="{4973ED57-C7AD-7546-9FE6-4369F475EA3E}">
      <dgm:prSet phldrT="[Text]"/>
      <dgm:spPr/>
      <dgm:t>
        <a:bodyPr/>
        <a:lstStyle/>
        <a:p>
          <a:r>
            <a:rPr lang="en-US" i="0"/>
            <a:t>100+ Employees</a:t>
          </a:r>
          <a:endParaRPr lang="en-US" i="0" dirty="0"/>
        </a:p>
      </dgm:t>
    </dgm:pt>
    <dgm:pt modelId="{D2ADC213-FDF1-8546-BBB4-2F3AAB5BCBFC}" type="parTrans" cxnId="{E4D780B1-F795-1C44-AD17-679F9056FD0A}">
      <dgm:prSet/>
      <dgm:spPr/>
      <dgm:t>
        <a:bodyPr/>
        <a:lstStyle/>
        <a:p>
          <a:endParaRPr lang="en-US"/>
        </a:p>
      </dgm:t>
    </dgm:pt>
    <dgm:pt modelId="{79D29C17-B35D-0342-A669-3A24B4F48A19}" type="sibTrans" cxnId="{E4D780B1-F795-1C44-AD17-679F9056FD0A}">
      <dgm:prSet/>
      <dgm:spPr/>
      <dgm:t>
        <a:bodyPr/>
        <a:lstStyle/>
        <a:p>
          <a:endParaRPr lang="en-US"/>
        </a:p>
      </dgm:t>
    </dgm:pt>
    <dgm:pt modelId="{BD50B34C-B16A-9544-8984-B406979CEA61}">
      <dgm:prSet phldrT="[Text]"/>
      <dgm:spPr/>
      <dgm:t>
        <a:bodyPr/>
        <a:lstStyle/>
        <a:p>
          <a:r>
            <a:rPr lang="en-US" i="0"/>
            <a:t>Everything for 50+ Employees </a:t>
          </a:r>
          <a:r>
            <a:rPr lang="en-US" i="1"/>
            <a:t>and:</a:t>
          </a:r>
          <a:endParaRPr lang="en-US" i="1" dirty="0"/>
        </a:p>
      </dgm:t>
    </dgm:pt>
    <dgm:pt modelId="{886B85F8-1AE8-8342-8BD2-D8922F87301E}" type="parTrans" cxnId="{C2152700-A932-7B41-89E2-E02932716207}">
      <dgm:prSet/>
      <dgm:spPr/>
      <dgm:t>
        <a:bodyPr/>
        <a:lstStyle/>
        <a:p>
          <a:endParaRPr lang="en-US"/>
        </a:p>
      </dgm:t>
    </dgm:pt>
    <dgm:pt modelId="{74184DFC-F86E-F542-A0BF-F7F6DC071CF0}" type="sibTrans" cxnId="{C2152700-A932-7B41-89E2-E02932716207}">
      <dgm:prSet/>
      <dgm:spPr/>
      <dgm:t>
        <a:bodyPr/>
        <a:lstStyle/>
        <a:p>
          <a:endParaRPr lang="en-US"/>
        </a:p>
      </dgm:t>
    </dgm:pt>
    <dgm:pt modelId="{6FFC1F86-E1EF-4D40-829C-7C8BA1C0CFFA}">
      <dgm:prSet phldrT="[Text]"/>
      <dgm:spPr/>
      <dgm:t>
        <a:bodyPr/>
        <a:lstStyle/>
        <a:p>
          <a:r>
            <a:rPr lang="en-US" i="0"/>
            <a:t>Worker Adjustment &amp; Retraining Notification Act</a:t>
          </a:r>
          <a:endParaRPr lang="en-US" i="0" dirty="0"/>
        </a:p>
      </dgm:t>
    </dgm:pt>
    <dgm:pt modelId="{575A72E2-D5CD-DE4C-A655-DD81A684A5D1}" type="parTrans" cxnId="{0E42D533-B6C3-E24F-B8A6-903E59B44810}">
      <dgm:prSet/>
      <dgm:spPr/>
      <dgm:t>
        <a:bodyPr/>
        <a:lstStyle/>
        <a:p>
          <a:endParaRPr lang="en-US"/>
        </a:p>
      </dgm:t>
    </dgm:pt>
    <dgm:pt modelId="{8F445D99-917E-454A-8338-D9BE4795F2A3}" type="sibTrans" cxnId="{0E42D533-B6C3-E24F-B8A6-903E59B44810}">
      <dgm:prSet/>
      <dgm:spPr/>
      <dgm:t>
        <a:bodyPr/>
        <a:lstStyle/>
        <a:p>
          <a:endParaRPr lang="en-US"/>
        </a:p>
      </dgm:t>
    </dgm:pt>
    <dgm:pt modelId="{9B62A22F-8FB0-6C45-8E5F-6EA05271339C}">
      <dgm:prSet phldrT="[Text]"/>
      <dgm:spPr/>
      <dgm:t>
        <a:bodyPr/>
        <a:lstStyle/>
        <a:p>
          <a:r>
            <a:rPr lang="en-US" i="0"/>
            <a:t>EEO-1 Report</a:t>
          </a:r>
          <a:endParaRPr lang="en-US" i="0" dirty="0"/>
        </a:p>
      </dgm:t>
    </dgm:pt>
    <dgm:pt modelId="{D5BEDD2B-5DCB-9C4C-977C-01060E996F42}" type="parTrans" cxnId="{BC02A1E9-1E8F-BA4D-8AE0-8037E77A16DF}">
      <dgm:prSet/>
      <dgm:spPr/>
      <dgm:t>
        <a:bodyPr/>
        <a:lstStyle/>
        <a:p>
          <a:endParaRPr lang="en-US"/>
        </a:p>
      </dgm:t>
    </dgm:pt>
    <dgm:pt modelId="{BBC8F12C-1462-5340-9B96-40C840383B42}" type="sibTrans" cxnId="{BC02A1E9-1E8F-BA4D-8AE0-8037E77A16DF}">
      <dgm:prSet/>
      <dgm:spPr/>
      <dgm:t>
        <a:bodyPr/>
        <a:lstStyle/>
        <a:p>
          <a:endParaRPr lang="en-US"/>
        </a:p>
      </dgm:t>
    </dgm:pt>
    <dgm:pt modelId="{A2A74AA4-F34B-9648-B4E0-3DC48E6067B4}">
      <dgm:prSet phldrT="[Text]"/>
      <dgm:spPr/>
      <dgm:t>
        <a:bodyPr/>
        <a:lstStyle/>
        <a:p>
          <a:r>
            <a:rPr lang="en-US" i="0"/>
            <a:t>Federal</a:t>
          </a:r>
          <a:r>
            <a:rPr lang="en-US" i="1"/>
            <a:t> </a:t>
          </a:r>
          <a:r>
            <a:rPr lang="en-US" i="0"/>
            <a:t>Contractors</a:t>
          </a:r>
          <a:endParaRPr lang="en-US" i="0" dirty="0"/>
        </a:p>
      </dgm:t>
    </dgm:pt>
    <dgm:pt modelId="{53C227EC-8C74-B145-913F-5A06C4250159}" type="parTrans" cxnId="{FD993CA9-F165-7E45-8B0B-A6E7C7BC061F}">
      <dgm:prSet/>
      <dgm:spPr/>
      <dgm:t>
        <a:bodyPr/>
        <a:lstStyle/>
        <a:p>
          <a:endParaRPr lang="en-US"/>
        </a:p>
      </dgm:t>
    </dgm:pt>
    <dgm:pt modelId="{0FB313D1-B3C6-2C40-A0B7-C708F26AD1CB}" type="sibTrans" cxnId="{FD993CA9-F165-7E45-8B0B-A6E7C7BC061F}">
      <dgm:prSet/>
      <dgm:spPr/>
      <dgm:t>
        <a:bodyPr/>
        <a:lstStyle/>
        <a:p>
          <a:endParaRPr lang="en-US"/>
        </a:p>
      </dgm:t>
    </dgm:pt>
    <dgm:pt modelId="{C2202FBE-A6D2-3D4B-8D70-1C56E5C64164}">
      <dgm:prSet phldrT="[Text]"/>
      <dgm:spPr/>
      <dgm:t>
        <a:bodyPr/>
        <a:lstStyle/>
        <a:p>
          <a:r>
            <a:rPr lang="en-US" i="0"/>
            <a:t>Everything for # of employees </a:t>
          </a:r>
          <a:r>
            <a:rPr lang="en-US" i="1"/>
            <a:t>and:</a:t>
          </a:r>
          <a:endParaRPr lang="en-US" i="1" dirty="0"/>
        </a:p>
      </dgm:t>
    </dgm:pt>
    <dgm:pt modelId="{1819BA70-A98D-4B4A-89AA-13D84887753E}" type="parTrans" cxnId="{871A9011-0543-5144-8C06-BFFA11227534}">
      <dgm:prSet/>
      <dgm:spPr/>
      <dgm:t>
        <a:bodyPr/>
        <a:lstStyle/>
        <a:p>
          <a:endParaRPr lang="en-US"/>
        </a:p>
      </dgm:t>
    </dgm:pt>
    <dgm:pt modelId="{685978A6-6014-9445-A84E-986D206F5B0A}" type="sibTrans" cxnId="{871A9011-0543-5144-8C06-BFFA11227534}">
      <dgm:prSet/>
      <dgm:spPr/>
      <dgm:t>
        <a:bodyPr/>
        <a:lstStyle/>
        <a:p>
          <a:endParaRPr lang="en-US"/>
        </a:p>
      </dgm:t>
    </dgm:pt>
    <dgm:pt modelId="{FB9E9F73-64E7-DF41-9AD7-A47A6657631E}">
      <dgm:prSet phldrT="[Text]"/>
      <dgm:spPr/>
      <dgm:t>
        <a:bodyPr/>
        <a:lstStyle/>
        <a:p>
          <a:r>
            <a:rPr lang="en-US" i="0"/>
            <a:t>Rehabilitation Act, Section 503</a:t>
          </a:r>
          <a:endParaRPr lang="en-US" i="0" dirty="0"/>
        </a:p>
      </dgm:t>
    </dgm:pt>
    <dgm:pt modelId="{53DF41FC-12F9-464F-8F8E-EFC9ADCA391B}" type="parTrans" cxnId="{D02C0C7B-D777-A540-B3E4-71406452D230}">
      <dgm:prSet/>
      <dgm:spPr/>
      <dgm:t>
        <a:bodyPr/>
        <a:lstStyle/>
        <a:p>
          <a:endParaRPr lang="en-US"/>
        </a:p>
      </dgm:t>
    </dgm:pt>
    <dgm:pt modelId="{E8882FD1-605C-C54D-B21C-03463F72550A}" type="sibTrans" cxnId="{D02C0C7B-D777-A540-B3E4-71406452D230}">
      <dgm:prSet/>
      <dgm:spPr/>
      <dgm:t>
        <a:bodyPr/>
        <a:lstStyle/>
        <a:p>
          <a:endParaRPr lang="en-US"/>
        </a:p>
      </dgm:t>
    </dgm:pt>
    <dgm:pt modelId="{7C18C364-1823-214C-9AD2-5120D92243F6}">
      <dgm:prSet phldrT="[Text]"/>
      <dgm:spPr/>
      <dgm:t>
        <a:bodyPr/>
        <a:lstStyle/>
        <a:p>
          <a:r>
            <a:rPr lang="en-US" i="0"/>
            <a:t>Drug Free Workplace Act</a:t>
          </a:r>
          <a:endParaRPr lang="en-US" i="0" dirty="0"/>
        </a:p>
      </dgm:t>
    </dgm:pt>
    <dgm:pt modelId="{09D8304A-ED40-F04D-8D41-984FFD97BCB8}" type="parTrans" cxnId="{4FD0A844-0365-F745-B624-0A5A9E194DF2}">
      <dgm:prSet/>
      <dgm:spPr/>
      <dgm:t>
        <a:bodyPr/>
        <a:lstStyle/>
        <a:p>
          <a:endParaRPr lang="en-US"/>
        </a:p>
      </dgm:t>
    </dgm:pt>
    <dgm:pt modelId="{37464099-ACEB-364E-9A0E-AF789861273E}" type="sibTrans" cxnId="{4FD0A844-0365-F745-B624-0A5A9E194DF2}">
      <dgm:prSet/>
      <dgm:spPr/>
      <dgm:t>
        <a:bodyPr/>
        <a:lstStyle/>
        <a:p>
          <a:endParaRPr lang="en-US"/>
        </a:p>
      </dgm:t>
    </dgm:pt>
    <dgm:pt modelId="{01FB5C60-BAE5-A246-8B1B-E0D1E7481616}">
      <dgm:prSet phldrT="[Text]"/>
      <dgm:spPr/>
      <dgm:t>
        <a:bodyPr/>
        <a:lstStyle/>
        <a:p>
          <a:r>
            <a:rPr lang="en-US" i="0"/>
            <a:t>Vietnam Era Veteran's Readjustment Assistance Act</a:t>
          </a:r>
          <a:endParaRPr lang="en-US" i="0" dirty="0"/>
        </a:p>
      </dgm:t>
    </dgm:pt>
    <dgm:pt modelId="{0FDB39DB-9AB7-4244-9532-DD93258E9634}" type="parTrans" cxnId="{084A2BB6-17E3-2F47-8906-75D6337205E0}">
      <dgm:prSet/>
      <dgm:spPr/>
      <dgm:t>
        <a:bodyPr/>
        <a:lstStyle/>
        <a:p>
          <a:endParaRPr lang="en-US"/>
        </a:p>
      </dgm:t>
    </dgm:pt>
    <dgm:pt modelId="{C72D9E8B-190E-5542-BDAD-9ACB4E0EE008}" type="sibTrans" cxnId="{084A2BB6-17E3-2F47-8906-75D6337205E0}">
      <dgm:prSet/>
      <dgm:spPr/>
      <dgm:t>
        <a:bodyPr/>
        <a:lstStyle/>
        <a:p>
          <a:endParaRPr lang="en-US"/>
        </a:p>
      </dgm:t>
    </dgm:pt>
    <dgm:pt modelId="{A4B02E1B-5596-EB4B-B23E-7D87D692B569}">
      <dgm:prSet phldrT="[Text]"/>
      <dgm:spPr/>
      <dgm:t>
        <a:bodyPr/>
        <a:lstStyle/>
        <a:p>
          <a:r>
            <a:rPr lang="en-US" i="0"/>
            <a:t>Davis-Bacon Act</a:t>
          </a:r>
          <a:endParaRPr lang="en-US" i="0" dirty="0"/>
        </a:p>
      </dgm:t>
    </dgm:pt>
    <dgm:pt modelId="{FB7317D0-C041-6E47-833D-E42361084971}" type="parTrans" cxnId="{F54FA683-D9B8-1E49-A82A-DECC75BF77DC}">
      <dgm:prSet/>
      <dgm:spPr/>
      <dgm:t>
        <a:bodyPr/>
        <a:lstStyle/>
        <a:p>
          <a:endParaRPr lang="en-US"/>
        </a:p>
      </dgm:t>
    </dgm:pt>
    <dgm:pt modelId="{DC2765F9-56C8-FA46-B29D-5875AB1E1638}" type="sibTrans" cxnId="{F54FA683-D9B8-1E49-A82A-DECC75BF77DC}">
      <dgm:prSet/>
      <dgm:spPr/>
      <dgm:t>
        <a:bodyPr/>
        <a:lstStyle/>
        <a:p>
          <a:endParaRPr lang="en-US"/>
        </a:p>
      </dgm:t>
    </dgm:pt>
    <dgm:pt modelId="{C7C6B553-591A-C04B-A9D7-E3B09C76E7D7}">
      <dgm:prSet phldrT="[Text]"/>
      <dgm:spPr/>
      <dgm:t>
        <a:bodyPr/>
        <a:lstStyle/>
        <a:p>
          <a:r>
            <a:rPr lang="en-US" i="0"/>
            <a:t>Copeland "Anti-Kickback" Act</a:t>
          </a:r>
          <a:endParaRPr lang="en-US" i="0" dirty="0"/>
        </a:p>
      </dgm:t>
    </dgm:pt>
    <dgm:pt modelId="{E2B10B4F-2E2B-684C-B003-4608B792D65F}" type="parTrans" cxnId="{DC6560D8-6D8C-504A-80DD-4BE4629E9869}">
      <dgm:prSet/>
      <dgm:spPr/>
      <dgm:t>
        <a:bodyPr/>
        <a:lstStyle/>
        <a:p>
          <a:endParaRPr lang="en-US"/>
        </a:p>
      </dgm:t>
    </dgm:pt>
    <dgm:pt modelId="{D09F52CA-B5BC-6A4C-BC48-669597357752}" type="sibTrans" cxnId="{DC6560D8-6D8C-504A-80DD-4BE4629E9869}">
      <dgm:prSet/>
      <dgm:spPr/>
      <dgm:t>
        <a:bodyPr/>
        <a:lstStyle/>
        <a:p>
          <a:endParaRPr lang="en-US"/>
        </a:p>
      </dgm:t>
    </dgm:pt>
    <dgm:pt modelId="{6C91294E-431B-BE4D-A272-7755FD242D98}">
      <dgm:prSet phldrT="[Text]"/>
      <dgm:spPr/>
      <dgm:t>
        <a:bodyPr/>
        <a:lstStyle/>
        <a:p>
          <a:r>
            <a:rPr lang="en-US" i="0"/>
            <a:t>McNamara-O'Hara Service Contract Act</a:t>
          </a:r>
          <a:endParaRPr lang="en-US" i="0" dirty="0"/>
        </a:p>
      </dgm:t>
    </dgm:pt>
    <dgm:pt modelId="{3CC0C14D-5C72-D64A-91EA-560D64AE9404}" type="parTrans" cxnId="{070F0B6E-78FB-114D-9F7D-8057DA1905C4}">
      <dgm:prSet/>
      <dgm:spPr/>
      <dgm:t>
        <a:bodyPr/>
        <a:lstStyle/>
        <a:p>
          <a:endParaRPr lang="en-US"/>
        </a:p>
      </dgm:t>
    </dgm:pt>
    <dgm:pt modelId="{3CA75C21-C6A2-8A40-8C28-08B25667368A}" type="sibTrans" cxnId="{070F0B6E-78FB-114D-9F7D-8057DA1905C4}">
      <dgm:prSet/>
      <dgm:spPr/>
      <dgm:t>
        <a:bodyPr/>
        <a:lstStyle/>
        <a:p>
          <a:endParaRPr lang="en-US"/>
        </a:p>
      </dgm:t>
    </dgm:pt>
    <dgm:pt modelId="{24AAD1C9-B9F7-2344-B2B1-EC96CE43DD1C}">
      <dgm:prSet phldrT="[Text]"/>
      <dgm:spPr/>
      <dgm:t>
        <a:bodyPr/>
        <a:lstStyle/>
        <a:p>
          <a:r>
            <a:rPr lang="en-US" i="0"/>
            <a:t>Walsh-Healey Public Contracts Act</a:t>
          </a:r>
          <a:endParaRPr lang="en-US" i="0" dirty="0"/>
        </a:p>
      </dgm:t>
    </dgm:pt>
    <dgm:pt modelId="{C0AF2C62-1AFF-184E-999A-127D667E2B3C}" type="parTrans" cxnId="{0AF5CE43-0B24-EB4F-B825-8C46F918889E}">
      <dgm:prSet/>
      <dgm:spPr/>
      <dgm:t>
        <a:bodyPr/>
        <a:lstStyle/>
        <a:p>
          <a:endParaRPr lang="en-US"/>
        </a:p>
      </dgm:t>
    </dgm:pt>
    <dgm:pt modelId="{6CF911A2-1AA4-6344-BB21-16AE9141993D}" type="sibTrans" cxnId="{0AF5CE43-0B24-EB4F-B825-8C46F918889E}">
      <dgm:prSet/>
      <dgm:spPr/>
      <dgm:t>
        <a:bodyPr/>
        <a:lstStyle/>
        <a:p>
          <a:endParaRPr lang="en-US"/>
        </a:p>
      </dgm:t>
    </dgm:pt>
    <dgm:pt modelId="{96622E09-FC28-6842-AA73-D3E12E86B521}" type="pres">
      <dgm:prSet presAssocID="{E8D778B6-C599-844E-BED4-5B352A9AE61A}" presName="Name0" presStyleCnt="0">
        <dgm:presLayoutVars>
          <dgm:dir/>
          <dgm:animLvl val="lvl"/>
          <dgm:resizeHandles val="exact"/>
        </dgm:presLayoutVars>
      </dgm:prSet>
      <dgm:spPr/>
    </dgm:pt>
    <dgm:pt modelId="{4F6A1156-9CE5-2E41-A642-38899004A67E}" type="pres">
      <dgm:prSet presAssocID="{F638AD4A-0F32-F14E-8BF0-ACA2DE4844DE}" presName="composite" presStyleCnt="0"/>
      <dgm:spPr/>
    </dgm:pt>
    <dgm:pt modelId="{820FE285-2608-3E4C-9FAA-19E3BB5234CB}" type="pres">
      <dgm:prSet presAssocID="{F638AD4A-0F32-F14E-8BF0-ACA2DE4844DE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F7F49D52-556B-5940-81A0-6D96F0C6361B}" type="pres">
      <dgm:prSet presAssocID="{F638AD4A-0F32-F14E-8BF0-ACA2DE4844DE}" presName="desTx" presStyleLbl="alignAccFollowNode1" presStyleIdx="0" presStyleCnt="6">
        <dgm:presLayoutVars>
          <dgm:bulletEnabled val="1"/>
        </dgm:presLayoutVars>
      </dgm:prSet>
      <dgm:spPr/>
    </dgm:pt>
    <dgm:pt modelId="{25A49D17-7BFF-9C47-B761-222F57C5CFDA}" type="pres">
      <dgm:prSet presAssocID="{2267A30E-0690-7449-849C-2B09293A3DA9}" presName="space" presStyleCnt="0"/>
      <dgm:spPr/>
    </dgm:pt>
    <dgm:pt modelId="{3D979E5F-FD41-C248-A26C-504E3B4078CC}" type="pres">
      <dgm:prSet presAssocID="{302CEC95-6A72-0E49-838A-52C989FE3B29}" presName="composite" presStyleCnt="0"/>
      <dgm:spPr/>
    </dgm:pt>
    <dgm:pt modelId="{CA8042E9-0DDF-BE4C-857F-0AD05BB75F75}" type="pres">
      <dgm:prSet presAssocID="{302CEC95-6A72-0E49-838A-52C989FE3B29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7481B21C-8873-2F41-8DEE-47EC8C53BF4D}" type="pres">
      <dgm:prSet presAssocID="{302CEC95-6A72-0E49-838A-52C989FE3B29}" presName="desTx" presStyleLbl="alignAccFollowNode1" presStyleIdx="1" presStyleCnt="6" custLinFactNeighborX="1" custLinFactNeighborY="431">
        <dgm:presLayoutVars>
          <dgm:bulletEnabled val="1"/>
        </dgm:presLayoutVars>
      </dgm:prSet>
      <dgm:spPr/>
    </dgm:pt>
    <dgm:pt modelId="{6BE1B6BE-8A51-6948-AD33-E6BD672B27CC}" type="pres">
      <dgm:prSet presAssocID="{348821CE-DA2D-8E46-A1D9-D1ADC46C9B20}" presName="space" presStyleCnt="0"/>
      <dgm:spPr/>
    </dgm:pt>
    <dgm:pt modelId="{11116770-2021-2E44-A401-6DB779FFECD5}" type="pres">
      <dgm:prSet presAssocID="{79FB7A96-290C-F746-A023-D789CD069FA4}" presName="composite" presStyleCnt="0"/>
      <dgm:spPr/>
    </dgm:pt>
    <dgm:pt modelId="{41F7FA4B-645F-6D46-8A4A-7D12EAE23E99}" type="pres">
      <dgm:prSet presAssocID="{79FB7A96-290C-F746-A023-D789CD069FA4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657ECFC5-425D-B840-8F30-BEB40688CE37}" type="pres">
      <dgm:prSet presAssocID="{79FB7A96-290C-F746-A023-D789CD069FA4}" presName="desTx" presStyleLbl="alignAccFollowNode1" presStyleIdx="2" presStyleCnt="6">
        <dgm:presLayoutVars>
          <dgm:bulletEnabled val="1"/>
        </dgm:presLayoutVars>
      </dgm:prSet>
      <dgm:spPr/>
    </dgm:pt>
    <dgm:pt modelId="{145384F4-815C-F64E-9E6D-EA3E28A999A0}" type="pres">
      <dgm:prSet presAssocID="{A07504D2-B4CE-994E-8D35-59EC0F0AAB35}" presName="space" presStyleCnt="0"/>
      <dgm:spPr/>
    </dgm:pt>
    <dgm:pt modelId="{1D7BD02E-7BC3-F44F-9CE6-4D167DD2D0D4}" type="pres">
      <dgm:prSet presAssocID="{D9319637-2648-D54E-BA3D-F426FC17CA26}" presName="composite" presStyleCnt="0"/>
      <dgm:spPr/>
    </dgm:pt>
    <dgm:pt modelId="{FB37ECFB-C2B6-FB41-9C99-A730517336EB}" type="pres">
      <dgm:prSet presAssocID="{D9319637-2648-D54E-BA3D-F426FC17CA26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0EAF40E2-7505-2D4D-A900-A2A336531474}" type="pres">
      <dgm:prSet presAssocID="{D9319637-2648-D54E-BA3D-F426FC17CA26}" presName="desTx" presStyleLbl="alignAccFollowNode1" presStyleIdx="3" presStyleCnt="6">
        <dgm:presLayoutVars>
          <dgm:bulletEnabled val="1"/>
        </dgm:presLayoutVars>
      </dgm:prSet>
      <dgm:spPr/>
    </dgm:pt>
    <dgm:pt modelId="{9D8904B7-9D16-184C-AB6C-D49D6586BE74}" type="pres">
      <dgm:prSet presAssocID="{1300F88F-F193-8E4E-A832-A2B734857007}" presName="space" presStyleCnt="0"/>
      <dgm:spPr/>
    </dgm:pt>
    <dgm:pt modelId="{CA5E4009-A7B5-2242-8686-DDC2D033AB4F}" type="pres">
      <dgm:prSet presAssocID="{4973ED57-C7AD-7546-9FE6-4369F475EA3E}" presName="composite" presStyleCnt="0"/>
      <dgm:spPr/>
    </dgm:pt>
    <dgm:pt modelId="{A073A10E-25F8-1B4B-8261-041D89967DA4}" type="pres">
      <dgm:prSet presAssocID="{4973ED57-C7AD-7546-9FE6-4369F475EA3E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2AAE67D1-82E0-564B-98EF-124E22BBBF2A}" type="pres">
      <dgm:prSet presAssocID="{4973ED57-C7AD-7546-9FE6-4369F475EA3E}" presName="desTx" presStyleLbl="alignAccFollowNode1" presStyleIdx="4" presStyleCnt="6">
        <dgm:presLayoutVars>
          <dgm:bulletEnabled val="1"/>
        </dgm:presLayoutVars>
      </dgm:prSet>
      <dgm:spPr/>
    </dgm:pt>
    <dgm:pt modelId="{5178F1A0-CF85-E84A-90E9-6EE382814123}" type="pres">
      <dgm:prSet presAssocID="{79D29C17-B35D-0342-A669-3A24B4F48A19}" presName="space" presStyleCnt="0"/>
      <dgm:spPr/>
    </dgm:pt>
    <dgm:pt modelId="{BC89BDF8-DB9E-9548-AF51-2AB1762EEADC}" type="pres">
      <dgm:prSet presAssocID="{A2A74AA4-F34B-9648-B4E0-3DC48E6067B4}" presName="composite" presStyleCnt="0"/>
      <dgm:spPr/>
    </dgm:pt>
    <dgm:pt modelId="{B8472C17-7136-504A-9AFF-5E07E7C3603B}" type="pres">
      <dgm:prSet presAssocID="{A2A74AA4-F34B-9648-B4E0-3DC48E6067B4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DC4406D6-DFAE-CE44-906E-F8864F57CE9B}" type="pres">
      <dgm:prSet presAssocID="{A2A74AA4-F34B-9648-B4E0-3DC48E6067B4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C2152700-A932-7B41-89E2-E02932716207}" srcId="{4973ED57-C7AD-7546-9FE6-4369F475EA3E}" destId="{BD50B34C-B16A-9544-8984-B406979CEA61}" srcOrd="0" destOrd="0" parTransId="{886B85F8-1AE8-8342-8BD2-D8922F87301E}" sibTransId="{74184DFC-F86E-F542-A0BF-F7F6DC071CF0}"/>
    <dgm:cxn modelId="{E64E1D02-3E1A-214F-8E2D-6F826629A953}" srcId="{F638AD4A-0F32-F14E-8BF0-ACA2DE4844DE}" destId="{4283E137-AEA9-A34B-B01B-B212259F35D8}" srcOrd="3" destOrd="0" parTransId="{B0976733-E526-0C4C-9035-74816DB8A21B}" sibTransId="{C7DD735B-7F83-1040-A5A5-54ACE3C6F683}"/>
    <dgm:cxn modelId="{47201105-7A8D-614B-8837-4BED5387EEA3}" type="presOf" srcId="{67FEC71A-DDA8-984B-82F5-5FF748BED5DE}" destId="{0EAF40E2-7505-2D4D-A900-A2A336531474}" srcOrd="0" destOrd="2" presId="urn:microsoft.com/office/officeart/2005/8/layout/hList1"/>
    <dgm:cxn modelId="{DB486D05-CF7D-124A-B4AD-89F0E608B199}" type="presOf" srcId="{4973ED57-C7AD-7546-9FE6-4369F475EA3E}" destId="{A073A10E-25F8-1B4B-8261-041D89967DA4}" srcOrd="0" destOrd="0" presId="urn:microsoft.com/office/officeart/2005/8/layout/hList1"/>
    <dgm:cxn modelId="{04AC220B-B9CC-D148-BA1A-916EBF7B230E}" type="presOf" srcId="{DBF83F81-B15E-C649-B5DF-255ADAD28963}" destId="{F7F49D52-556B-5940-81A0-6D96F0C6361B}" srcOrd="0" destOrd="12" presId="urn:microsoft.com/office/officeart/2005/8/layout/hList1"/>
    <dgm:cxn modelId="{74F2310C-CDBE-4D40-9628-2EC3243FA990}" srcId="{F638AD4A-0F32-F14E-8BF0-ACA2DE4844DE}" destId="{930D5CB3-B749-A744-B61B-FB7F275CFFB8}" srcOrd="2" destOrd="0" parTransId="{1C2CE297-2C3C-DD4F-991E-1E1710485FD2}" sibTransId="{A418E5BD-955D-3943-8930-98773C84394A}"/>
    <dgm:cxn modelId="{B978B210-D55E-F243-BA5C-BE353C24F007}" srcId="{302CEC95-6A72-0E49-838A-52C989FE3B29}" destId="{E9D4501D-2587-BB47-8D1B-92D455554F48}" srcOrd="0" destOrd="0" parTransId="{C67FB68A-EB30-4540-B66B-A6234273254A}" sibTransId="{6959F22B-A4E6-3E4B-8F22-39BADB4095C9}"/>
    <dgm:cxn modelId="{871A9011-0543-5144-8C06-BFFA11227534}" srcId="{A2A74AA4-F34B-9648-B4E0-3DC48E6067B4}" destId="{C2202FBE-A6D2-3D4B-8D70-1C56E5C64164}" srcOrd="0" destOrd="0" parTransId="{1819BA70-A98D-4B4A-89AA-13D84887753E}" sibTransId="{685978A6-6014-9445-A84E-986D206F5B0A}"/>
    <dgm:cxn modelId="{C0451316-ED12-B74F-8EB8-AB10F72BEAB4}" srcId="{79FB7A96-290C-F746-A023-D789CD069FA4}" destId="{20AD4FF2-2955-A541-B491-1A6FD0CAB614}" srcOrd="0" destOrd="0" parTransId="{F8BF3F55-9C9D-5F4F-8CCC-17A2B06BE6C7}" sibTransId="{B36D6C10-F51D-6141-A55A-062547A8F389}"/>
    <dgm:cxn modelId="{AFC84616-B164-4A47-8490-9B6ECF26F97C}" srcId="{F638AD4A-0F32-F14E-8BF0-ACA2DE4844DE}" destId="{EC078A83-62E9-D246-8D88-6AE30070B3D8}" srcOrd="6" destOrd="0" parTransId="{91661459-3C0D-D049-B720-A17AEFCB0824}" sibTransId="{48A920D8-12D3-444A-8AD7-6D80BA32F194}"/>
    <dgm:cxn modelId="{3B96D416-CCB0-8E49-9495-B6995173D3E1}" srcId="{302CEC95-6A72-0E49-838A-52C989FE3B29}" destId="{7DB85605-C48F-4641-ABB0-1EA8104F873D}" srcOrd="4" destOrd="0" parTransId="{83BBDFF5-108A-EE4D-9CBB-E96DD88F4A46}" sibTransId="{14D5B5EB-D9ED-014E-8040-C71483B26C1C}"/>
    <dgm:cxn modelId="{CDFC261E-5D1E-3043-9947-CB026E15EEC0}" type="presOf" srcId="{6FFC1F86-E1EF-4D40-829C-7C8BA1C0CFFA}" destId="{2AAE67D1-82E0-564B-98EF-124E22BBBF2A}" srcOrd="0" destOrd="1" presId="urn:microsoft.com/office/officeart/2005/8/layout/hList1"/>
    <dgm:cxn modelId="{DDD81E21-F595-F34A-A6E3-3B35A4BC5AEE}" srcId="{E8D778B6-C599-844E-BED4-5B352A9AE61A}" destId="{D9319637-2648-D54E-BA3D-F426FC17CA26}" srcOrd="3" destOrd="0" parTransId="{E239DEF2-27F5-0342-8C86-98A237E0BB95}" sibTransId="{1300F88F-F193-8E4E-A832-A2B734857007}"/>
    <dgm:cxn modelId="{5A266B21-A2BA-A240-8FE0-1F504B6D7ECE}" type="presOf" srcId="{20070018-EE19-0A4D-ACD2-79C9B4D49EA4}" destId="{F7F49D52-556B-5940-81A0-6D96F0C6361B}" srcOrd="0" destOrd="15" presId="urn:microsoft.com/office/officeart/2005/8/layout/hList1"/>
    <dgm:cxn modelId="{F43CFF22-2DE6-E94F-9885-D035AF66BF41}" type="presOf" srcId="{89CE47C8-CA84-8941-B0FC-C7F8B43BDEE1}" destId="{F7F49D52-556B-5940-81A0-6D96F0C6361B}" srcOrd="0" destOrd="10" presId="urn:microsoft.com/office/officeart/2005/8/layout/hList1"/>
    <dgm:cxn modelId="{25E45323-0309-F84D-AAB6-DC59D5184E92}" type="presOf" srcId="{BEA39F3F-B76D-504D-81DA-D6B62123BFA0}" destId="{7481B21C-8873-2F41-8DEE-47EC8C53BF4D}" srcOrd="0" destOrd="2" presId="urn:microsoft.com/office/officeart/2005/8/layout/hList1"/>
    <dgm:cxn modelId="{342DFE24-4E98-614E-A87A-DFBCC9740B4D}" srcId="{79FB7A96-290C-F746-A023-D789CD069FA4}" destId="{DD7B0487-857B-A947-9B02-E0AA3DE3E6A3}" srcOrd="1" destOrd="0" parTransId="{FC28F321-6363-AD42-B269-9D93681E0E5E}" sibTransId="{08C2FF18-833E-454B-BB88-C78549834692}"/>
    <dgm:cxn modelId="{031FE125-DD06-E940-B1A6-1E444487A582}" type="presOf" srcId="{BD50B34C-B16A-9544-8984-B406979CEA61}" destId="{2AAE67D1-82E0-564B-98EF-124E22BBBF2A}" srcOrd="0" destOrd="0" presId="urn:microsoft.com/office/officeart/2005/8/layout/hList1"/>
    <dgm:cxn modelId="{76EB2028-95FE-BA49-87CE-BD71D101421C}" type="presOf" srcId="{302CEC95-6A72-0E49-838A-52C989FE3B29}" destId="{CA8042E9-0DDF-BE4C-857F-0AD05BB75F75}" srcOrd="0" destOrd="0" presId="urn:microsoft.com/office/officeart/2005/8/layout/hList1"/>
    <dgm:cxn modelId="{61FBB32A-3F86-314F-AF31-73ACAEA3C9FD}" srcId="{F638AD4A-0F32-F14E-8BF0-ACA2DE4844DE}" destId="{FB06BEF6-A453-5946-9049-6B41C417DEC1}" srcOrd="5" destOrd="0" parTransId="{33C2CA35-DD8F-3449-B614-AE9F02D881D6}" sibTransId="{E22B379C-9CAD-3F45-929C-59F12390C632}"/>
    <dgm:cxn modelId="{FECDFB2A-40A4-B247-914D-B809FB03F4AA}" srcId="{F638AD4A-0F32-F14E-8BF0-ACA2DE4844DE}" destId="{91EE9A3E-6F7A-AC4B-A0A5-4D0C42C67D35}" srcOrd="7" destOrd="0" parTransId="{FED00C45-0970-F841-877E-E273A5267CE3}" sibTransId="{FA60A9F8-47AE-8145-9BC6-9173DDE34B8A}"/>
    <dgm:cxn modelId="{0A73A92B-6B7A-A143-8685-278B815F53F7}" srcId="{F638AD4A-0F32-F14E-8BF0-ACA2DE4844DE}" destId="{27B11494-D720-1A46-9AEA-7EE5C20F691F}" srcOrd="13" destOrd="0" parTransId="{2A5DB09D-64DF-4C4D-BD98-A7E917898E66}" sibTransId="{E020FEE8-6C8A-A44E-B550-8C9CE7714770}"/>
    <dgm:cxn modelId="{D0A8D22D-3F9C-6B43-8311-A0F943C6555D}" type="presOf" srcId="{60A427DC-AEA6-3D4B-8833-794877AB2358}" destId="{F7F49D52-556B-5940-81A0-6D96F0C6361B}" srcOrd="0" destOrd="11" presId="urn:microsoft.com/office/officeart/2005/8/layout/hList1"/>
    <dgm:cxn modelId="{879AB42F-F945-4143-B2B9-02961682A59C}" srcId="{79FB7A96-290C-F746-A023-D789CD069FA4}" destId="{684A6672-DF94-E94A-90DE-B8BA8439696A}" srcOrd="2" destOrd="0" parTransId="{4A39FD4C-B762-214E-BCDE-3CC3F61DB986}" sibTransId="{AC4F6A36-C891-7746-B9A6-83876BE79D06}"/>
    <dgm:cxn modelId="{0E42D533-B6C3-E24F-B8A6-903E59B44810}" srcId="{4973ED57-C7AD-7546-9FE6-4369F475EA3E}" destId="{6FFC1F86-E1EF-4D40-829C-7C8BA1C0CFFA}" srcOrd="1" destOrd="0" parTransId="{575A72E2-D5CD-DE4C-A655-DD81A684A5D1}" sibTransId="{8F445D99-917E-454A-8338-D9BE4795F2A3}"/>
    <dgm:cxn modelId="{97EF5838-F95C-4344-943A-4F2CB9B04540}" type="presOf" srcId="{C7C6B553-591A-C04B-A9D7-E3B09C76E7D7}" destId="{DC4406D6-DFAE-CE44-906E-F8864F57CE9B}" srcOrd="0" destOrd="5" presId="urn:microsoft.com/office/officeart/2005/8/layout/hList1"/>
    <dgm:cxn modelId="{829E9C39-59A0-A64A-A2DF-9DFD06CE4DD0}" srcId="{302CEC95-6A72-0E49-838A-52C989FE3B29}" destId="{BEA39F3F-B76D-504D-81DA-D6B62123BFA0}" srcOrd="2" destOrd="0" parTransId="{994EDA67-BDA2-E94D-B78A-2DDD793FEEDA}" sibTransId="{BCAAF79D-70BE-CC4D-A3E8-B7EB3D43795D}"/>
    <dgm:cxn modelId="{A636EF41-A0BC-3042-A852-D460F5BDB399}" type="presOf" srcId="{A4B02E1B-5596-EB4B-B23E-7D87D692B569}" destId="{DC4406D6-DFAE-CE44-906E-F8864F57CE9B}" srcOrd="0" destOrd="4" presId="urn:microsoft.com/office/officeart/2005/8/layout/hList1"/>
    <dgm:cxn modelId="{07807C43-BF10-DA42-87A4-7BF17D1ECE04}" type="presOf" srcId="{FB06BEF6-A453-5946-9049-6B41C417DEC1}" destId="{F7F49D52-556B-5940-81A0-6D96F0C6361B}" srcOrd="0" destOrd="5" presId="urn:microsoft.com/office/officeart/2005/8/layout/hList1"/>
    <dgm:cxn modelId="{0AF5CE43-0B24-EB4F-B825-8C46F918889E}" srcId="{A2A74AA4-F34B-9648-B4E0-3DC48E6067B4}" destId="{24AAD1C9-B9F7-2344-B2B1-EC96CE43DD1C}" srcOrd="7" destOrd="0" parTransId="{C0AF2C62-1AFF-184E-999A-127D667E2B3C}" sibTransId="{6CF911A2-1AA4-6344-BB21-16AE9141993D}"/>
    <dgm:cxn modelId="{4FD0A844-0365-F745-B624-0A5A9E194DF2}" srcId="{A2A74AA4-F34B-9648-B4E0-3DC48E6067B4}" destId="{7C18C364-1823-214C-9AD2-5120D92243F6}" srcOrd="2" destOrd="0" parTransId="{09D8304A-ED40-F04D-8D41-984FFD97BCB8}" sibTransId="{37464099-ACEB-364E-9A0E-AF789861273E}"/>
    <dgm:cxn modelId="{1CEBD44B-AD0E-654B-89B7-219B7309B314}" srcId="{D9319637-2648-D54E-BA3D-F426FC17CA26}" destId="{C27A87AA-0CD3-7546-B29C-62D7701B7730}" srcOrd="0" destOrd="0" parTransId="{C754A375-1FC6-DF4D-B782-2C947F2003FE}" sibTransId="{6CBE3EB8-93E6-3F43-B6F8-A76D33521D71}"/>
    <dgm:cxn modelId="{0FA21A4E-4092-FB48-8951-2A6532DD6C6E}" type="presOf" srcId="{79FB7A96-290C-F746-A023-D789CD069FA4}" destId="{41F7FA4B-645F-6D46-8A4A-7D12EAE23E99}" srcOrd="0" destOrd="0" presId="urn:microsoft.com/office/officeart/2005/8/layout/hList1"/>
    <dgm:cxn modelId="{2689DF5B-6BC3-914C-947E-A90B06E32EC1}" srcId="{E8D778B6-C599-844E-BED4-5B352A9AE61A}" destId="{302CEC95-6A72-0E49-838A-52C989FE3B29}" srcOrd="1" destOrd="0" parTransId="{FA36FF32-4718-5647-B378-BC914B115CEE}" sibTransId="{348821CE-DA2D-8E46-A1D9-D1ADC46C9B20}"/>
    <dgm:cxn modelId="{BAEEBF5F-E5AE-E845-9B09-999E04FEBC17}" type="presOf" srcId="{A2A74AA4-F34B-9648-B4E0-3DC48E6067B4}" destId="{B8472C17-7136-504A-9AFF-5E07E7C3603B}" srcOrd="0" destOrd="0" presId="urn:microsoft.com/office/officeart/2005/8/layout/hList1"/>
    <dgm:cxn modelId="{0D2AFA62-D9F9-1F45-9828-73BBA06F7885}" type="presOf" srcId="{01FB5C60-BAE5-A246-8B1B-E0D1E7481616}" destId="{DC4406D6-DFAE-CE44-906E-F8864F57CE9B}" srcOrd="0" destOrd="3" presId="urn:microsoft.com/office/officeart/2005/8/layout/hList1"/>
    <dgm:cxn modelId="{AEF53068-AE1D-FA4D-AE47-3B1715A3AE4C}" type="presOf" srcId="{B6D5621D-46D3-1C41-AC8D-6064C65D4E74}" destId="{F7F49D52-556B-5940-81A0-6D96F0C6361B}" srcOrd="0" destOrd="8" presId="urn:microsoft.com/office/officeart/2005/8/layout/hList1"/>
    <dgm:cxn modelId="{8D40CF6C-974C-534F-8B9E-D470B9CBC47F}" type="presOf" srcId="{24AAD1C9-B9F7-2344-B2B1-EC96CE43DD1C}" destId="{DC4406D6-DFAE-CE44-906E-F8864F57CE9B}" srcOrd="0" destOrd="7" presId="urn:microsoft.com/office/officeart/2005/8/layout/hList1"/>
    <dgm:cxn modelId="{070F0B6E-78FB-114D-9F7D-8057DA1905C4}" srcId="{A2A74AA4-F34B-9648-B4E0-3DC48E6067B4}" destId="{6C91294E-431B-BE4D-A272-7755FD242D98}" srcOrd="6" destOrd="0" parTransId="{3CC0C14D-5C72-D64A-91EA-560D64AE9404}" sibTransId="{3CA75C21-C6A2-8A40-8C28-08B25667368A}"/>
    <dgm:cxn modelId="{0D36F86E-CBC7-B642-B48E-27725EF5A525}" srcId="{D9319637-2648-D54E-BA3D-F426FC17CA26}" destId="{66681CF3-C608-BC44-8218-B7DF71F441BF}" srcOrd="3" destOrd="0" parTransId="{E4D147C2-E6B3-C548-8803-087148C0D7FA}" sibTransId="{39989137-CAB2-054B-8576-EFBE10D0E49E}"/>
    <dgm:cxn modelId="{132B5774-1F3F-A343-8317-64802BA45589}" srcId="{F638AD4A-0F32-F14E-8BF0-ACA2DE4844DE}" destId="{35E7F148-4211-CF4A-9C2F-03B0CC16BE45}" srcOrd="1" destOrd="0" parTransId="{C92863B9-A43A-2A49-96A3-DBC64D971300}" sibTransId="{E8383076-91A9-424E-B65B-E5CC94E719F3}"/>
    <dgm:cxn modelId="{8759D075-B9AD-874A-ADD0-A6AAB7F7A806}" type="presOf" srcId="{C84BE1D2-E0B0-EF40-942E-E815B0B350BA}" destId="{F7F49D52-556B-5940-81A0-6D96F0C6361B}" srcOrd="0" destOrd="9" presId="urn:microsoft.com/office/officeart/2005/8/layout/hList1"/>
    <dgm:cxn modelId="{D02C0C7B-D777-A540-B3E4-71406452D230}" srcId="{A2A74AA4-F34B-9648-B4E0-3DC48E6067B4}" destId="{FB9E9F73-64E7-DF41-9AD7-A47A6657631E}" srcOrd="1" destOrd="0" parTransId="{53DF41FC-12F9-464F-8F8E-EFC9ADCA391B}" sibTransId="{E8882FD1-605C-C54D-B21C-03463F72550A}"/>
    <dgm:cxn modelId="{170A007E-663A-2143-9F84-7C9DFE88607E}" srcId="{F638AD4A-0F32-F14E-8BF0-ACA2DE4844DE}" destId="{60A427DC-AEA6-3D4B-8833-794877AB2358}" srcOrd="11" destOrd="0" parTransId="{0321BE64-1CED-CB47-869F-CD50CDBD8C00}" sibTransId="{6AE4B90A-3A3E-394C-A3AB-63FD6377E18C}"/>
    <dgm:cxn modelId="{773A777E-2351-EC4D-A972-45959ED7782A}" type="presOf" srcId="{DD7B0487-857B-A947-9B02-E0AA3DE3E6A3}" destId="{657ECFC5-425D-B840-8F30-BEB40688CE37}" srcOrd="0" destOrd="1" presId="urn:microsoft.com/office/officeart/2005/8/layout/hList1"/>
    <dgm:cxn modelId="{F54FA683-D9B8-1E49-A82A-DECC75BF77DC}" srcId="{A2A74AA4-F34B-9648-B4E0-3DC48E6067B4}" destId="{A4B02E1B-5596-EB4B-B23E-7D87D692B569}" srcOrd="4" destOrd="0" parTransId="{FB7317D0-C041-6E47-833D-E42361084971}" sibTransId="{DC2765F9-56C8-FA46-B29D-5875AB1E1638}"/>
    <dgm:cxn modelId="{5DB35B86-3870-AA40-B0D7-BCD566280AF3}" type="presOf" srcId="{D9319637-2648-D54E-BA3D-F426FC17CA26}" destId="{FB37ECFB-C2B6-FB41-9C99-A730517336EB}" srcOrd="0" destOrd="0" presId="urn:microsoft.com/office/officeart/2005/8/layout/hList1"/>
    <dgm:cxn modelId="{1108AE86-BC67-B644-AC42-C8F26288B6D0}" type="presOf" srcId="{C27A87AA-0CD3-7546-B29C-62D7701B7730}" destId="{0EAF40E2-7505-2D4D-A900-A2A336531474}" srcOrd="0" destOrd="0" presId="urn:microsoft.com/office/officeart/2005/8/layout/hList1"/>
    <dgm:cxn modelId="{DB020B8C-9217-EC49-B836-8C72E64F5CE9}" type="presOf" srcId="{E8D778B6-C599-844E-BED4-5B352A9AE61A}" destId="{96622E09-FC28-6842-AA73-D3E12E86B521}" srcOrd="0" destOrd="0" presId="urn:microsoft.com/office/officeart/2005/8/layout/hList1"/>
    <dgm:cxn modelId="{330B958E-4C8C-3745-88ED-A0CFE003CE73}" srcId="{F638AD4A-0F32-F14E-8BF0-ACA2DE4844DE}" destId="{A69BB5C1-831C-084C-9E2C-A73FD202FA29}" srcOrd="0" destOrd="0" parTransId="{FC81202D-BE96-D548-8363-9F941A341D69}" sibTransId="{AC8C302D-843D-A94D-BB62-89180B5178E6}"/>
    <dgm:cxn modelId="{A353A793-D956-DD4E-B639-531EA060CEAA}" type="presOf" srcId="{F638AD4A-0F32-F14E-8BF0-ACA2DE4844DE}" destId="{820FE285-2608-3E4C-9FAA-19E3BB5234CB}" srcOrd="0" destOrd="0" presId="urn:microsoft.com/office/officeart/2005/8/layout/hList1"/>
    <dgm:cxn modelId="{1B531F94-4DD7-D745-ACE8-36D9BCEE32E7}" type="presOf" srcId="{24D6142C-3546-2147-91AF-25B58C3D1963}" destId="{7481B21C-8873-2F41-8DEE-47EC8C53BF4D}" srcOrd="0" destOrd="1" presId="urn:microsoft.com/office/officeart/2005/8/layout/hList1"/>
    <dgm:cxn modelId="{3D8BEF98-D071-704C-A02F-4907B1313C23}" type="presOf" srcId="{35E7F148-4211-CF4A-9C2F-03B0CC16BE45}" destId="{F7F49D52-556B-5940-81A0-6D96F0C6361B}" srcOrd="0" destOrd="1" presId="urn:microsoft.com/office/officeart/2005/8/layout/hList1"/>
    <dgm:cxn modelId="{562A299C-5526-5D47-89CF-B2C6F5288DE0}" type="presOf" srcId="{66681CF3-C608-BC44-8218-B7DF71F441BF}" destId="{0EAF40E2-7505-2D4D-A900-A2A336531474}" srcOrd="0" destOrd="3" presId="urn:microsoft.com/office/officeart/2005/8/layout/hList1"/>
    <dgm:cxn modelId="{59E14D9D-5949-9A47-8C4B-CD9A58E26570}" type="presOf" srcId="{7DB85605-C48F-4641-ABB0-1EA8104F873D}" destId="{7481B21C-8873-2F41-8DEE-47EC8C53BF4D}" srcOrd="0" destOrd="4" presId="urn:microsoft.com/office/officeart/2005/8/layout/hList1"/>
    <dgm:cxn modelId="{71A6D4A2-ADB4-9E4C-9147-73A1196D2141}" type="presOf" srcId="{83AA5A6B-A282-AB48-9557-65EA101D2D6F}" destId="{7481B21C-8873-2F41-8DEE-47EC8C53BF4D}" srcOrd="0" destOrd="3" presId="urn:microsoft.com/office/officeart/2005/8/layout/hList1"/>
    <dgm:cxn modelId="{53C8E6A8-32BA-D343-B70C-1D70AAE09458}" type="presOf" srcId="{74A924E6-7334-B145-A130-C3B659EAB021}" destId="{0EAF40E2-7505-2D4D-A900-A2A336531474}" srcOrd="0" destOrd="1" presId="urn:microsoft.com/office/officeart/2005/8/layout/hList1"/>
    <dgm:cxn modelId="{FD993CA9-F165-7E45-8B0B-A6E7C7BC061F}" srcId="{E8D778B6-C599-844E-BED4-5B352A9AE61A}" destId="{A2A74AA4-F34B-9648-B4E0-3DC48E6067B4}" srcOrd="5" destOrd="0" parTransId="{53C227EC-8C74-B145-913F-5A06C4250159}" sibTransId="{0FB313D1-B3C6-2C40-A0B7-C708F26AD1CB}"/>
    <dgm:cxn modelId="{D95D74A9-EA7F-7D44-B762-A7A36B4E42AC}" srcId="{F638AD4A-0F32-F14E-8BF0-ACA2DE4844DE}" destId="{89CE47C8-CA84-8941-B0FC-C7F8B43BDEE1}" srcOrd="10" destOrd="0" parTransId="{0F029E8A-E585-5B41-8D43-69609971EE17}" sibTransId="{B6B0B6B6-44A7-F747-A723-2DE220201C95}"/>
    <dgm:cxn modelId="{2C8724AB-181D-F647-8451-25BF261B6AC3}" srcId="{F638AD4A-0F32-F14E-8BF0-ACA2DE4844DE}" destId="{DBF83F81-B15E-C649-B5DF-255ADAD28963}" srcOrd="12" destOrd="0" parTransId="{A5B7D6BE-E9B9-674C-9E67-974CAFE7AEFA}" sibTransId="{7A7B6768-EA2D-3544-BEFF-E579BCD6331F}"/>
    <dgm:cxn modelId="{39350CAD-01D9-F84E-B6D6-BC3C96681904}" type="presOf" srcId="{20AD4FF2-2955-A541-B491-1A6FD0CAB614}" destId="{657ECFC5-425D-B840-8F30-BEB40688CE37}" srcOrd="0" destOrd="0" presId="urn:microsoft.com/office/officeart/2005/8/layout/hList1"/>
    <dgm:cxn modelId="{A9EEFEAD-592F-F14C-A7FA-69FE7A1EDCCE}" srcId="{F638AD4A-0F32-F14E-8BF0-ACA2DE4844DE}" destId="{8FD1D6B6-A09C-0449-8068-2D169624BA81}" srcOrd="4" destOrd="0" parTransId="{816B556C-4734-FF4A-A85F-4DC78092C85C}" sibTransId="{B8B8838D-A534-D249-A64E-9481A4397539}"/>
    <dgm:cxn modelId="{3BEB2DAF-9310-9648-9C0D-A3163F54B267}" type="presOf" srcId="{C2202FBE-A6D2-3D4B-8D70-1C56E5C64164}" destId="{DC4406D6-DFAE-CE44-906E-F8864F57CE9B}" srcOrd="0" destOrd="0" presId="urn:microsoft.com/office/officeart/2005/8/layout/hList1"/>
    <dgm:cxn modelId="{E4D780B1-F795-1C44-AD17-679F9056FD0A}" srcId="{E8D778B6-C599-844E-BED4-5B352A9AE61A}" destId="{4973ED57-C7AD-7546-9FE6-4369F475EA3E}" srcOrd="4" destOrd="0" parTransId="{D2ADC213-FDF1-8546-BBB4-2F3AAB5BCBFC}" sibTransId="{79D29C17-B35D-0342-A669-3A24B4F48A19}"/>
    <dgm:cxn modelId="{63C864B5-3E96-6943-A967-1D50D60FA428}" type="presOf" srcId="{9B62A22F-8FB0-6C45-8E5F-6EA05271339C}" destId="{2AAE67D1-82E0-564B-98EF-124E22BBBF2A}" srcOrd="0" destOrd="2" presId="urn:microsoft.com/office/officeart/2005/8/layout/hList1"/>
    <dgm:cxn modelId="{084A2BB6-17E3-2F47-8906-75D6337205E0}" srcId="{A2A74AA4-F34B-9648-B4E0-3DC48E6067B4}" destId="{01FB5C60-BAE5-A246-8B1B-E0D1E7481616}" srcOrd="3" destOrd="0" parTransId="{0FDB39DB-9AB7-4244-9532-DD93258E9634}" sibTransId="{C72D9E8B-190E-5542-BDAD-9ACB4E0EE008}"/>
    <dgm:cxn modelId="{E04758BD-C182-9847-8FD5-C41073EE27DF}" srcId="{302CEC95-6A72-0E49-838A-52C989FE3B29}" destId="{24D6142C-3546-2147-91AF-25B58C3D1963}" srcOrd="1" destOrd="0" parTransId="{DA82F640-F9DF-5A41-B16A-8B114849C252}" sibTransId="{051541DE-B591-C142-8016-E2628A88C6BD}"/>
    <dgm:cxn modelId="{E6B6C1C1-7BBE-F345-AA62-4DD770BE51FA}" type="presOf" srcId="{FB9E9F73-64E7-DF41-9AD7-A47A6657631E}" destId="{DC4406D6-DFAE-CE44-906E-F8864F57CE9B}" srcOrd="0" destOrd="1" presId="urn:microsoft.com/office/officeart/2005/8/layout/hList1"/>
    <dgm:cxn modelId="{CA7C85C2-D564-3B44-856F-DBBD32785FAD}" srcId="{D9319637-2648-D54E-BA3D-F426FC17CA26}" destId="{74A924E6-7334-B145-A130-C3B659EAB021}" srcOrd="1" destOrd="0" parTransId="{4E018BF8-EFA7-AA4B-9180-A95CBB5432C3}" sibTransId="{3B1665F5-3158-1C4F-8F2A-08BB6516B4F7}"/>
    <dgm:cxn modelId="{13D926C6-4C2D-7747-A2C0-3843FA792115}" srcId="{E8D778B6-C599-844E-BED4-5B352A9AE61A}" destId="{F638AD4A-0F32-F14E-8BF0-ACA2DE4844DE}" srcOrd="0" destOrd="0" parTransId="{62A7B804-3915-D34D-8954-114E4D5782EA}" sibTransId="{2267A30E-0690-7449-849C-2B09293A3DA9}"/>
    <dgm:cxn modelId="{C30BAEC6-1AE4-DE46-951C-B39465B4949F}" srcId="{F638AD4A-0F32-F14E-8BF0-ACA2DE4844DE}" destId="{20070018-EE19-0A4D-ACD2-79C9B4D49EA4}" srcOrd="15" destOrd="0" parTransId="{4F65EF54-F78D-E442-A8C6-4066718C4D4F}" sibTransId="{C2374F30-F1E2-514B-8856-166BFD89F586}"/>
    <dgm:cxn modelId="{299C70CA-51A3-E348-AAF5-ECA8489B8766}" srcId="{E8D778B6-C599-844E-BED4-5B352A9AE61A}" destId="{79FB7A96-290C-F746-A023-D789CD069FA4}" srcOrd="2" destOrd="0" parTransId="{E3F56F3B-EA8F-4848-8128-EDE40140998A}" sibTransId="{A07504D2-B4CE-994E-8D35-59EC0F0AAB35}"/>
    <dgm:cxn modelId="{6A87A6CC-7D61-5045-AF16-279A25E34D17}" type="presOf" srcId="{684A6672-DF94-E94A-90DE-B8BA8439696A}" destId="{657ECFC5-425D-B840-8F30-BEB40688CE37}" srcOrd="0" destOrd="2" presId="urn:microsoft.com/office/officeart/2005/8/layout/hList1"/>
    <dgm:cxn modelId="{582FADCF-6B44-054D-9884-AE598BD5EA76}" type="presOf" srcId="{7C18C364-1823-214C-9AD2-5120D92243F6}" destId="{DC4406D6-DFAE-CE44-906E-F8864F57CE9B}" srcOrd="0" destOrd="2" presId="urn:microsoft.com/office/officeart/2005/8/layout/hList1"/>
    <dgm:cxn modelId="{236B4CD4-32AB-B54A-9F82-422160927A66}" type="presOf" srcId="{018DED25-86C7-054D-8C16-E8FD1AB579F8}" destId="{F7F49D52-556B-5940-81A0-6D96F0C6361B}" srcOrd="0" destOrd="14" presId="urn:microsoft.com/office/officeart/2005/8/layout/hList1"/>
    <dgm:cxn modelId="{E39892D5-3C1F-EB43-BC60-A100E67E68F3}" type="presOf" srcId="{4283E137-AEA9-A34B-B01B-B212259F35D8}" destId="{F7F49D52-556B-5940-81A0-6D96F0C6361B}" srcOrd="0" destOrd="3" presId="urn:microsoft.com/office/officeart/2005/8/layout/hList1"/>
    <dgm:cxn modelId="{DC6560D8-6D8C-504A-80DD-4BE4629E9869}" srcId="{A2A74AA4-F34B-9648-B4E0-3DC48E6067B4}" destId="{C7C6B553-591A-C04B-A9D7-E3B09C76E7D7}" srcOrd="5" destOrd="0" parTransId="{E2B10B4F-2E2B-684C-B003-4608B792D65F}" sibTransId="{D09F52CA-B5BC-6A4C-BC48-669597357752}"/>
    <dgm:cxn modelId="{C99A87E2-6602-8241-9B5B-3460C16A65B5}" type="presOf" srcId="{EC078A83-62E9-D246-8D88-6AE30070B3D8}" destId="{F7F49D52-556B-5940-81A0-6D96F0C6361B}" srcOrd="0" destOrd="6" presId="urn:microsoft.com/office/officeart/2005/8/layout/hList1"/>
    <dgm:cxn modelId="{26A51FE5-0989-E443-B7AA-A7C84102B6A2}" type="presOf" srcId="{A69BB5C1-831C-084C-9E2C-A73FD202FA29}" destId="{F7F49D52-556B-5940-81A0-6D96F0C6361B}" srcOrd="0" destOrd="0" presId="urn:microsoft.com/office/officeart/2005/8/layout/hList1"/>
    <dgm:cxn modelId="{1F449BE5-0C27-0F41-9808-4915A992CA46}" srcId="{D9319637-2648-D54E-BA3D-F426FC17CA26}" destId="{67FEC71A-DDA8-984B-82F5-5FF748BED5DE}" srcOrd="2" destOrd="0" parTransId="{2B5F3154-40D0-4A42-A88A-B7740D139991}" sibTransId="{F3DFC29A-9CDE-7A47-A000-143931E809AB}"/>
    <dgm:cxn modelId="{C982C7E5-C784-3042-9892-85FE18EF3F25}" srcId="{F638AD4A-0F32-F14E-8BF0-ACA2DE4844DE}" destId="{B6D5621D-46D3-1C41-AC8D-6064C65D4E74}" srcOrd="8" destOrd="0" parTransId="{D2CCC6FD-894D-1B43-BB60-F3C696D1A1CA}" sibTransId="{AF4E2AF8-D057-734A-84F9-DD6380D5DCA1}"/>
    <dgm:cxn modelId="{5A5598E6-AFA7-D246-A1AD-D36DBA5B6D8D}" type="presOf" srcId="{8FD1D6B6-A09C-0449-8068-2D169624BA81}" destId="{F7F49D52-556B-5940-81A0-6D96F0C6361B}" srcOrd="0" destOrd="4" presId="urn:microsoft.com/office/officeart/2005/8/layout/hList1"/>
    <dgm:cxn modelId="{288F3DE8-FD9F-DE43-BC2C-69E17EEC3524}" type="presOf" srcId="{930D5CB3-B749-A744-B61B-FB7F275CFFB8}" destId="{F7F49D52-556B-5940-81A0-6D96F0C6361B}" srcOrd="0" destOrd="2" presId="urn:microsoft.com/office/officeart/2005/8/layout/hList1"/>
    <dgm:cxn modelId="{A14807E9-5020-804C-AEAA-36A36D3F6C9C}" type="presOf" srcId="{91EE9A3E-6F7A-AC4B-A0A5-4D0C42C67D35}" destId="{F7F49D52-556B-5940-81A0-6D96F0C6361B}" srcOrd="0" destOrd="7" presId="urn:microsoft.com/office/officeart/2005/8/layout/hList1"/>
    <dgm:cxn modelId="{BC02A1E9-1E8F-BA4D-8AE0-8037E77A16DF}" srcId="{4973ED57-C7AD-7546-9FE6-4369F475EA3E}" destId="{9B62A22F-8FB0-6C45-8E5F-6EA05271339C}" srcOrd="2" destOrd="0" parTransId="{D5BEDD2B-5DCB-9C4C-977C-01060E996F42}" sibTransId="{BBC8F12C-1462-5340-9B96-40C840383B42}"/>
    <dgm:cxn modelId="{54729AEF-CD85-764A-9AB8-95A3CB2B2FCC}" type="presOf" srcId="{27B11494-D720-1A46-9AEA-7EE5C20F691F}" destId="{F7F49D52-556B-5940-81A0-6D96F0C6361B}" srcOrd="0" destOrd="13" presId="urn:microsoft.com/office/officeart/2005/8/layout/hList1"/>
    <dgm:cxn modelId="{353F88F0-8CF1-9B49-A5C2-2622790FB665}" srcId="{302CEC95-6A72-0E49-838A-52C989FE3B29}" destId="{83AA5A6B-A282-AB48-9557-65EA101D2D6F}" srcOrd="3" destOrd="0" parTransId="{02841359-72B6-284A-8740-E6F0D3D5F25A}" sibTransId="{7EBB60AE-7D2F-7947-825C-3BEE1F07CCCE}"/>
    <dgm:cxn modelId="{18076BF1-A2C7-7747-8459-DA3DA46F6EF6}" type="presOf" srcId="{E9D4501D-2587-BB47-8D1B-92D455554F48}" destId="{7481B21C-8873-2F41-8DEE-47EC8C53BF4D}" srcOrd="0" destOrd="0" presId="urn:microsoft.com/office/officeart/2005/8/layout/hList1"/>
    <dgm:cxn modelId="{13FD30F3-AD8C-6B46-9A5D-AD0CAF84694E}" srcId="{F638AD4A-0F32-F14E-8BF0-ACA2DE4844DE}" destId="{C84BE1D2-E0B0-EF40-942E-E815B0B350BA}" srcOrd="9" destOrd="0" parTransId="{B010D099-D87A-8945-880B-9E24882AFD95}" sibTransId="{83B93A29-9ECC-8641-9A07-4ED712120929}"/>
    <dgm:cxn modelId="{C67BD0F9-A7E0-BC47-802A-01D414C97E67}" type="presOf" srcId="{6C91294E-431B-BE4D-A272-7755FD242D98}" destId="{DC4406D6-DFAE-CE44-906E-F8864F57CE9B}" srcOrd="0" destOrd="6" presId="urn:microsoft.com/office/officeart/2005/8/layout/hList1"/>
    <dgm:cxn modelId="{393AC5FB-0543-3E46-B7FE-538B909AD326}" srcId="{F638AD4A-0F32-F14E-8BF0-ACA2DE4844DE}" destId="{018DED25-86C7-054D-8C16-E8FD1AB579F8}" srcOrd="14" destOrd="0" parTransId="{4FA74D43-7B2B-8E40-AF52-5672B749F7CE}" sibTransId="{38B2CA0E-B8C3-8A41-B309-8D178F5C808C}"/>
    <dgm:cxn modelId="{9B735D2A-C77F-E848-9910-CDEF77FB9E09}" type="presParOf" srcId="{96622E09-FC28-6842-AA73-D3E12E86B521}" destId="{4F6A1156-9CE5-2E41-A642-38899004A67E}" srcOrd="0" destOrd="0" presId="urn:microsoft.com/office/officeart/2005/8/layout/hList1"/>
    <dgm:cxn modelId="{89FD6211-BEED-A247-98C5-54A9E10AE4F9}" type="presParOf" srcId="{4F6A1156-9CE5-2E41-A642-38899004A67E}" destId="{820FE285-2608-3E4C-9FAA-19E3BB5234CB}" srcOrd="0" destOrd="0" presId="urn:microsoft.com/office/officeart/2005/8/layout/hList1"/>
    <dgm:cxn modelId="{C5181DBE-B8AB-534E-AED6-BC57AD561D99}" type="presParOf" srcId="{4F6A1156-9CE5-2E41-A642-38899004A67E}" destId="{F7F49D52-556B-5940-81A0-6D96F0C6361B}" srcOrd="1" destOrd="0" presId="urn:microsoft.com/office/officeart/2005/8/layout/hList1"/>
    <dgm:cxn modelId="{A99D27C6-C3A3-834F-9D24-8BD89250FDE5}" type="presParOf" srcId="{96622E09-FC28-6842-AA73-D3E12E86B521}" destId="{25A49D17-7BFF-9C47-B761-222F57C5CFDA}" srcOrd="1" destOrd="0" presId="urn:microsoft.com/office/officeart/2005/8/layout/hList1"/>
    <dgm:cxn modelId="{AAF1D88B-5E8B-5844-B7E0-0B8F8E51C2E4}" type="presParOf" srcId="{96622E09-FC28-6842-AA73-D3E12E86B521}" destId="{3D979E5F-FD41-C248-A26C-504E3B4078CC}" srcOrd="2" destOrd="0" presId="urn:microsoft.com/office/officeart/2005/8/layout/hList1"/>
    <dgm:cxn modelId="{7C53348B-40A3-2848-A5D6-75A1821D8A77}" type="presParOf" srcId="{3D979E5F-FD41-C248-A26C-504E3B4078CC}" destId="{CA8042E9-0DDF-BE4C-857F-0AD05BB75F75}" srcOrd="0" destOrd="0" presId="urn:microsoft.com/office/officeart/2005/8/layout/hList1"/>
    <dgm:cxn modelId="{C3DF441B-8D03-F946-91FB-BDC168E3BE4B}" type="presParOf" srcId="{3D979E5F-FD41-C248-A26C-504E3B4078CC}" destId="{7481B21C-8873-2F41-8DEE-47EC8C53BF4D}" srcOrd="1" destOrd="0" presId="urn:microsoft.com/office/officeart/2005/8/layout/hList1"/>
    <dgm:cxn modelId="{084EDFF3-C29A-F840-AFDA-CD24FF861BFA}" type="presParOf" srcId="{96622E09-FC28-6842-AA73-D3E12E86B521}" destId="{6BE1B6BE-8A51-6948-AD33-E6BD672B27CC}" srcOrd="3" destOrd="0" presId="urn:microsoft.com/office/officeart/2005/8/layout/hList1"/>
    <dgm:cxn modelId="{9928DA40-CE91-D342-BD2A-21A6F5398E8C}" type="presParOf" srcId="{96622E09-FC28-6842-AA73-D3E12E86B521}" destId="{11116770-2021-2E44-A401-6DB779FFECD5}" srcOrd="4" destOrd="0" presId="urn:microsoft.com/office/officeart/2005/8/layout/hList1"/>
    <dgm:cxn modelId="{F111E2DE-5A9D-B446-AF99-D199AE86E17C}" type="presParOf" srcId="{11116770-2021-2E44-A401-6DB779FFECD5}" destId="{41F7FA4B-645F-6D46-8A4A-7D12EAE23E99}" srcOrd="0" destOrd="0" presId="urn:microsoft.com/office/officeart/2005/8/layout/hList1"/>
    <dgm:cxn modelId="{6311E821-6555-D047-AEB3-D0AE436AF2F0}" type="presParOf" srcId="{11116770-2021-2E44-A401-6DB779FFECD5}" destId="{657ECFC5-425D-B840-8F30-BEB40688CE37}" srcOrd="1" destOrd="0" presId="urn:microsoft.com/office/officeart/2005/8/layout/hList1"/>
    <dgm:cxn modelId="{436F5085-A7C5-D846-8D9B-10BC010F4170}" type="presParOf" srcId="{96622E09-FC28-6842-AA73-D3E12E86B521}" destId="{145384F4-815C-F64E-9E6D-EA3E28A999A0}" srcOrd="5" destOrd="0" presId="urn:microsoft.com/office/officeart/2005/8/layout/hList1"/>
    <dgm:cxn modelId="{6C0F3C5D-6EA9-1844-8DF9-6932D4B1F2A3}" type="presParOf" srcId="{96622E09-FC28-6842-AA73-D3E12E86B521}" destId="{1D7BD02E-7BC3-F44F-9CE6-4D167DD2D0D4}" srcOrd="6" destOrd="0" presId="urn:microsoft.com/office/officeart/2005/8/layout/hList1"/>
    <dgm:cxn modelId="{7351BF1F-AAF1-974B-A33E-6F9E4CD63C83}" type="presParOf" srcId="{1D7BD02E-7BC3-F44F-9CE6-4D167DD2D0D4}" destId="{FB37ECFB-C2B6-FB41-9C99-A730517336EB}" srcOrd="0" destOrd="0" presId="urn:microsoft.com/office/officeart/2005/8/layout/hList1"/>
    <dgm:cxn modelId="{03076505-08DF-DC4F-8F44-B41C5F8ECFD5}" type="presParOf" srcId="{1D7BD02E-7BC3-F44F-9CE6-4D167DD2D0D4}" destId="{0EAF40E2-7505-2D4D-A900-A2A336531474}" srcOrd="1" destOrd="0" presId="urn:microsoft.com/office/officeart/2005/8/layout/hList1"/>
    <dgm:cxn modelId="{B2787306-C97E-1D47-B173-7E25B54CB37D}" type="presParOf" srcId="{96622E09-FC28-6842-AA73-D3E12E86B521}" destId="{9D8904B7-9D16-184C-AB6C-D49D6586BE74}" srcOrd="7" destOrd="0" presId="urn:microsoft.com/office/officeart/2005/8/layout/hList1"/>
    <dgm:cxn modelId="{AD6DEB60-1532-CD4C-87BE-20A8DE35F3FB}" type="presParOf" srcId="{96622E09-FC28-6842-AA73-D3E12E86B521}" destId="{CA5E4009-A7B5-2242-8686-DDC2D033AB4F}" srcOrd="8" destOrd="0" presId="urn:microsoft.com/office/officeart/2005/8/layout/hList1"/>
    <dgm:cxn modelId="{AA712B0C-F820-6148-8930-5DFADFE00D67}" type="presParOf" srcId="{CA5E4009-A7B5-2242-8686-DDC2D033AB4F}" destId="{A073A10E-25F8-1B4B-8261-041D89967DA4}" srcOrd="0" destOrd="0" presId="urn:microsoft.com/office/officeart/2005/8/layout/hList1"/>
    <dgm:cxn modelId="{E1BFB1F6-9B35-464A-A87D-D0C3E4BD8120}" type="presParOf" srcId="{CA5E4009-A7B5-2242-8686-DDC2D033AB4F}" destId="{2AAE67D1-82E0-564B-98EF-124E22BBBF2A}" srcOrd="1" destOrd="0" presId="urn:microsoft.com/office/officeart/2005/8/layout/hList1"/>
    <dgm:cxn modelId="{3A4722F3-97F1-BE41-88B1-041B8339CBC1}" type="presParOf" srcId="{96622E09-FC28-6842-AA73-D3E12E86B521}" destId="{5178F1A0-CF85-E84A-90E9-6EE382814123}" srcOrd="9" destOrd="0" presId="urn:microsoft.com/office/officeart/2005/8/layout/hList1"/>
    <dgm:cxn modelId="{B7E2580C-BFD8-5F48-B020-BA3E2351C55F}" type="presParOf" srcId="{96622E09-FC28-6842-AA73-D3E12E86B521}" destId="{BC89BDF8-DB9E-9548-AF51-2AB1762EEADC}" srcOrd="10" destOrd="0" presId="urn:microsoft.com/office/officeart/2005/8/layout/hList1"/>
    <dgm:cxn modelId="{1CD13F4C-BB1E-8B41-8459-915AF7B5E225}" type="presParOf" srcId="{BC89BDF8-DB9E-9548-AF51-2AB1762EEADC}" destId="{B8472C17-7136-504A-9AFF-5E07E7C3603B}" srcOrd="0" destOrd="0" presId="urn:microsoft.com/office/officeart/2005/8/layout/hList1"/>
    <dgm:cxn modelId="{96DE9556-E8C3-6542-A08F-156B7CF80E17}" type="presParOf" srcId="{BC89BDF8-DB9E-9548-AF51-2AB1762EEADC}" destId="{DC4406D6-DFAE-CE44-906E-F8864F57CE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3949AC-42AA-F64A-AC84-3928CB09CD44}" type="doc">
      <dgm:prSet loTypeId="urn:microsoft.com/office/officeart/2005/8/layout/process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DD948-F458-A14D-B92E-2B4BA041C237}">
      <dgm:prSet phldrT="[Text]"/>
      <dgm:spPr/>
      <dgm:t>
        <a:bodyPr/>
        <a:lstStyle/>
        <a:p>
          <a:r>
            <a:rPr lang="en-US" dirty="0"/>
            <a:t>Pre-hire</a:t>
          </a:r>
        </a:p>
      </dgm:t>
    </dgm:pt>
    <dgm:pt modelId="{ED630DEA-93F9-4545-B7EE-83723B907B5F}" type="parTrans" cxnId="{5DD79EFF-88C0-6243-92E8-F3F0FDD786BC}">
      <dgm:prSet/>
      <dgm:spPr/>
      <dgm:t>
        <a:bodyPr/>
        <a:lstStyle/>
        <a:p>
          <a:endParaRPr lang="en-US"/>
        </a:p>
      </dgm:t>
    </dgm:pt>
    <dgm:pt modelId="{9F748990-3EDE-7342-8826-343D917259B4}" type="sibTrans" cxnId="{5DD79EFF-88C0-6243-92E8-F3F0FDD786BC}">
      <dgm:prSet/>
      <dgm:spPr/>
      <dgm:t>
        <a:bodyPr/>
        <a:lstStyle/>
        <a:p>
          <a:endParaRPr lang="en-US"/>
        </a:p>
      </dgm:t>
    </dgm:pt>
    <dgm:pt modelId="{4AE8552E-0825-A940-951E-662460B3DB2C}">
      <dgm:prSet phldrT="[Text]"/>
      <dgm:spPr/>
      <dgm:t>
        <a:bodyPr/>
        <a:lstStyle/>
        <a:p>
          <a:r>
            <a:rPr lang="en-US" dirty="0"/>
            <a:t>Onboarding</a:t>
          </a:r>
        </a:p>
      </dgm:t>
    </dgm:pt>
    <dgm:pt modelId="{9C5DDA46-E43F-9D4C-876C-0611462B70AF}" type="parTrans" cxnId="{8D996DE4-5935-544A-8DD6-88377BF3D0A4}">
      <dgm:prSet/>
      <dgm:spPr/>
      <dgm:t>
        <a:bodyPr/>
        <a:lstStyle/>
        <a:p>
          <a:endParaRPr lang="en-US"/>
        </a:p>
      </dgm:t>
    </dgm:pt>
    <dgm:pt modelId="{E6AA716A-37FA-6A45-AFC6-120F7A805BB6}" type="sibTrans" cxnId="{8D996DE4-5935-544A-8DD6-88377BF3D0A4}">
      <dgm:prSet/>
      <dgm:spPr/>
      <dgm:t>
        <a:bodyPr/>
        <a:lstStyle/>
        <a:p>
          <a:endParaRPr lang="en-US"/>
        </a:p>
      </dgm:t>
    </dgm:pt>
    <dgm:pt modelId="{587157F7-46A6-D747-8648-74C6F1036BC9}">
      <dgm:prSet phldrT="[Text]"/>
      <dgm:spPr/>
      <dgm:t>
        <a:bodyPr/>
        <a:lstStyle/>
        <a:p>
          <a:r>
            <a:rPr lang="en-US" dirty="0"/>
            <a:t>Develop</a:t>
          </a:r>
        </a:p>
      </dgm:t>
    </dgm:pt>
    <dgm:pt modelId="{5EC65FE2-1F2B-944A-B18E-0696FBAE1A62}" type="parTrans" cxnId="{B5608E56-74CD-ED4E-82F8-284FB6BDB403}">
      <dgm:prSet/>
      <dgm:spPr/>
      <dgm:t>
        <a:bodyPr/>
        <a:lstStyle/>
        <a:p>
          <a:endParaRPr lang="en-US"/>
        </a:p>
      </dgm:t>
    </dgm:pt>
    <dgm:pt modelId="{6945A41E-AC73-3E4B-B0B5-96D1C140904D}" type="sibTrans" cxnId="{B5608E56-74CD-ED4E-82F8-284FB6BDB403}">
      <dgm:prSet/>
      <dgm:spPr/>
      <dgm:t>
        <a:bodyPr/>
        <a:lstStyle/>
        <a:p>
          <a:endParaRPr lang="en-US"/>
        </a:p>
      </dgm:t>
    </dgm:pt>
    <dgm:pt modelId="{0FEBEDCC-F57D-B64D-8B98-55EF0F8039C9}">
      <dgm:prSet phldrT="[Text]"/>
      <dgm:spPr/>
      <dgm:t>
        <a:bodyPr/>
        <a:lstStyle/>
        <a:p>
          <a:r>
            <a:rPr lang="en-US" dirty="0"/>
            <a:t>Retain</a:t>
          </a:r>
        </a:p>
      </dgm:t>
    </dgm:pt>
    <dgm:pt modelId="{EEA08047-1A19-364D-A20D-6D18E4B0ACD3}" type="parTrans" cxnId="{9DD6F917-3DC8-554C-BD6C-4AF2793C4522}">
      <dgm:prSet/>
      <dgm:spPr/>
      <dgm:t>
        <a:bodyPr/>
        <a:lstStyle/>
        <a:p>
          <a:endParaRPr lang="en-US"/>
        </a:p>
      </dgm:t>
    </dgm:pt>
    <dgm:pt modelId="{93AFAA1D-8E5E-5E4E-B7BB-F8C66D679FA3}" type="sibTrans" cxnId="{9DD6F917-3DC8-554C-BD6C-4AF2793C4522}">
      <dgm:prSet/>
      <dgm:spPr/>
      <dgm:t>
        <a:bodyPr/>
        <a:lstStyle/>
        <a:p>
          <a:endParaRPr lang="en-US"/>
        </a:p>
      </dgm:t>
    </dgm:pt>
    <dgm:pt modelId="{531225DF-989B-F843-898C-81A8922E7B51}">
      <dgm:prSet phldrT="[Text]"/>
      <dgm:spPr/>
      <dgm:t>
        <a:bodyPr/>
        <a:lstStyle/>
        <a:p>
          <a:r>
            <a:rPr lang="en-US" dirty="0"/>
            <a:t>Offboarding</a:t>
          </a:r>
        </a:p>
      </dgm:t>
    </dgm:pt>
    <dgm:pt modelId="{78BAFCAB-8A15-D848-99CB-936CCB19FE9E}" type="parTrans" cxnId="{78382142-F7D0-6E4C-A235-943F6252943B}">
      <dgm:prSet/>
      <dgm:spPr/>
      <dgm:t>
        <a:bodyPr/>
        <a:lstStyle/>
        <a:p>
          <a:endParaRPr lang="en-US"/>
        </a:p>
      </dgm:t>
    </dgm:pt>
    <dgm:pt modelId="{FD8DB818-DBF0-7943-8C12-5C5022FACB4E}" type="sibTrans" cxnId="{78382142-F7D0-6E4C-A235-943F6252943B}">
      <dgm:prSet/>
      <dgm:spPr/>
      <dgm:t>
        <a:bodyPr/>
        <a:lstStyle/>
        <a:p>
          <a:endParaRPr lang="en-US"/>
        </a:p>
      </dgm:t>
    </dgm:pt>
    <dgm:pt modelId="{35DA9CFD-2683-DB44-B28C-274D557D95A2}" type="pres">
      <dgm:prSet presAssocID="{153949AC-42AA-F64A-AC84-3928CB09CD44}" presName="Name0" presStyleCnt="0">
        <dgm:presLayoutVars>
          <dgm:dir/>
          <dgm:resizeHandles val="exact"/>
        </dgm:presLayoutVars>
      </dgm:prSet>
      <dgm:spPr/>
    </dgm:pt>
    <dgm:pt modelId="{3FF64576-3F0D-CE42-9A81-21350A4D002E}" type="pres">
      <dgm:prSet presAssocID="{49BDD948-F458-A14D-B92E-2B4BA041C237}" presName="node" presStyleLbl="node1" presStyleIdx="0" presStyleCnt="5" custScaleY="197271" custLinFactNeighborX="13551" custLinFactNeighborY="-3737">
        <dgm:presLayoutVars>
          <dgm:bulletEnabled val="1"/>
        </dgm:presLayoutVars>
      </dgm:prSet>
      <dgm:spPr/>
    </dgm:pt>
    <dgm:pt modelId="{B9C58772-EE07-104B-A456-4A1FC931C8B5}" type="pres">
      <dgm:prSet presAssocID="{9F748990-3EDE-7342-8826-343D917259B4}" presName="sibTrans" presStyleLbl="sibTrans2D1" presStyleIdx="0" presStyleCnt="4"/>
      <dgm:spPr/>
    </dgm:pt>
    <dgm:pt modelId="{4BA2CC04-DE77-4D49-8B52-E6FBAA0A68BF}" type="pres">
      <dgm:prSet presAssocID="{9F748990-3EDE-7342-8826-343D917259B4}" presName="connectorText" presStyleLbl="sibTrans2D1" presStyleIdx="0" presStyleCnt="4"/>
      <dgm:spPr/>
    </dgm:pt>
    <dgm:pt modelId="{3164EA47-7EAB-F642-AE1F-25407132E85F}" type="pres">
      <dgm:prSet presAssocID="{4AE8552E-0825-A940-951E-662460B3DB2C}" presName="node" presStyleLbl="node1" presStyleIdx="1" presStyleCnt="5" custScaleY="198509">
        <dgm:presLayoutVars>
          <dgm:bulletEnabled val="1"/>
        </dgm:presLayoutVars>
      </dgm:prSet>
      <dgm:spPr/>
    </dgm:pt>
    <dgm:pt modelId="{8BF0FCE8-6FE1-EA46-B573-D01B8EE8DCDE}" type="pres">
      <dgm:prSet presAssocID="{E6AA716A-37FA-6A45-AFC6-120F7A805BB6}" presName="sibTrans" presStyleLbl="sibTrans2D1" presStyleIdx="1" presStyleCnt="4"/>
      <dgm:spPr/>
    </dgm:pt>
    <dgm:pt modelId="{393D8E3B-E008-8447-9860-6FA19878928C}" type="pres">
      <dgm:prSet presAssocID="{E6AA716A-37FA-6A45-AFC6-120F7A805BB6}" presName="connectorText" presStyleLbl="sibTrans2D1" presStyleIdx="1" presStyleCnt="4"/>
      <dgm:spPr/>
    </dgm:pt>
    <dgm:pt modelId="{F19FB20E-C255-1A4E-94B1-A69E1988B23A}" type="pres">
      <dgm:prSet presAssocID="{587157F7-46A6-D747-8648-74C6F1036BC9}" presName="node" presStyleLbl="node1" presStyleIdx="2" presStyleCnt="5" custScaleY="202117">
        <dgm:presLayoutVars>
          <dgm:bulletEnabled val="1"/>
        </dgm:presLayoutVars>
      </dgm:prSet>
      <dgm:spPr/>
    </dgm:pt>
    <dgm:pt modelId="{4B80E5AC-79BE-9D46-BAD6-508688826BBC}" type="pres">
      <dgm:prSet presAssocID="{6945A41E-AC73-3E4B-B0B5-96D1C140904D}" presName="sibTrans" presStyleLbl="sibTrans2D1" presStyleIdx="2" presStyleCnt="4"/>
      <dgm:spPr/>
    </dgm:pt>
    <dgm:pt modelId="{5CEA96D5-0DFC-E14B-A2C9-4B430EB716FE}" type="pres">
      <dgm:prSet presAssocID="{6945A41E-AC73-3E4B-B0B5-96D1C140904D}" presName="connectorText" presStyleLbl="sibTrans2D1" presStyleIdx="2" presStyleCnt="4"/>
      <dgm:spPr/>
    </dgm:pt>
    <dgm:pt modelId="{12D72D4E-A938-404E-93F9-1D596148EBA7}" type="pres">
      <dgm:prSet presAssocID="{0FEBEDCC-F57D-B64D-8B98-55EF0F8039C9}" presName="node" presStyleLbl="node1" presStyleIdx="3" presStyleCnt="5" custScaleY="197777">
        <dgm:presLayoutVars>
          <dgm:bulletEnabled val="1"/>
        </dgm:presLayoutVars>
      </dgm:prSet>
      <dgm:spPr/>
    </dgm:pt>
    <dgm:pt modelId="{D5259EAF-4AA7-1641-8D92-96BAA36522B0}" type="pres">
      <dgm:prSet presAssocID="{93AFAA1D-8E5E-5E4E-B7BB-F8C66D679FA3}" presName="sibTrans" presStyleLbl="sibTrans2D1" presStyleIdx="3" presStyleCnt="4"/>
      <dgm:spPr/>
    </dgm:pt>
    <dgm:pt modelId="{E55830F1-DD80-E846-991A-C3965B10D47D}" type="pres">
      <dgm:prSet presAssocID="{93AFAA1D-8E5E-5E4E-B7BB-F8C66D679FA3}" presName="connectorText" presStyleLbl="sibTrans2D1" presStyleIdx="3" presStyleCnt="4"/>
      <dgm:spPr/>
    </dgm:pt>
    <dgm:pt modelId="{E5ABB342-BEAB-D545-99C0-97772AC8A4C0}" type="pres">
      <dgm:prSet presAssocID="{531225DF-989B-F843-898C-81A8922E7B51}" presName="node" presStyleLbl="node1" presStyleIdx="4" presStyleCnt="5" custScaleY="198509">
        <dgm:presLayoutVars>
          <dgm:bulletEnabled val="1"/>
        </dgm:presLayoutVars>
      </dgm:prSet>
      <dgm:spPr/>
    </dgm:pt>
  </dgm:ptLst>
  <dgm:cxnLst>
    <dgm:cxn modelId="{DFA85501-E1CC-E848-8CFB-E326FFD1A1E3}" type="presOf" srcId="{587157F7-46A6-D747-8648-74C6F1036BC9}" destId="{F19FB20E-C255-1A4E-94B1-A69E1988B23A}" srcOrd="0" destOrd="0" presId="urn:microsoft.com/office/officeart/2005/8/layout/process1"/>
    <dgm:cxn modelId="{AA047B03-6E45-C841-8AC2-567F76A6F53F}" type="presOf" srcId="{9F748990-3EDE-7342-8826-343D917259B4}" destId="{B9C58772-EE07-104B-A456-4A1FC931C8B5}" srcOrd="0" destOrd="0" presId="urn:microsoft.com/office/officeart/2005/8/layout/process1"/>
    <dgm:cxn modelId="{D47E0605-8104-4940-B2BB-C4A449871BB2}" type="presOf" srcId="{E6AA716A-37FA-6A45-AFC6-120F7A805BB6}" destId="{8BF0FCE8-6FE1-EA46-B573-D01B8EE8DCDE}" srcOrd="0" destOrd="0" presId="urn:microsoft.com/office/officeart/2005/8/layout/process1"/>
    <dgm:cxn modelId="{9DD6F917-3DC8-554C-BD6C-4AF2793C4522}" srcId="{153949AC-42AA-F64A-AC84-3928CB09CD44}" destId="{0FEBEDCC-F57D-B64D-8B98-55EF0F8039C9}" srcOrd="3" destOrd="0" parTransId="{EEA08047-1A19-364D-A20D-6D18E4B0ACD3}" sibTransId="{93AFAA1D-8E5E-5E4E-B7BB-F8C66D679FA3}"/>
    <dgm:cxn modelId="{FB89A327-2438-2B4D-9E7C-308229EC3098}" type="presOf" srcId="{0FEBEDCC-F57D-B64D-8B98-55EF0F8039C9}" destId="{12D72D4E-A938-404E-93F9-1D596148EBA7}" srcOrd="0" destOrd="0" presId="urn:microsoft.com/office/officeart/2005/8/layout/process1"/>
    <dgm:cxn modelId="{9BD6242D-6C26-3648-AC7F-5A9176099892}" type="presOf" srcId="{93AFAA1D-8E5E-5E4E-B7BB-F8C66D679FA3}" destId="{D5259EAF-4AA7-1641-8D92-96BAA36522B0}" srcOrd="0" destOrd="0" presId="urn:microsoft.com/office/officeart/2005/8/layout/process1"/>
    <dgm:cxn modelId="{D29EE43B-CAE1-7642-AAC3-752EE1181F08}" type="presOf" srcId="{9F748990-3EDE-7342-8826-343D917259B4}" destId="{4BA2CC04-DE77-4D49-8B52-E6FBAA0A68BF}" srcOrd="1" destOrd="0" presId="urn:microsoft.com/office/officeart/2005/8/layout/process1"/>
    <dgm:cxn modelId="{78382142-F7D0-6E4C-A235-943F6252943B}" srcId="{153949AC-42AA-F64A-AC84-3928CB09CD44}" destId="{531225DF-989B-F843-898C-81A8922E7B51}" srcOrd="4" destOrd="0" parTransId="{78BAFCAB-8A15-D848-99CB-936CCB19FE9E}" sibTransId="{FD8DB818-DBF0-7943-8C12-5C5022FACB4E}"/>
    <dgm:cxn modelId="{AD6CF248-7D98-5343-A15D-CF688AF2096D}" type="presOf" srcId="{4AE8552E-0825-A940-951E-662460B3DB2C}" destId="{3164EA47-7EAB-F642-AE1F-25407132E85F}" srcOrd="0" destOrd="0" presId="urn:microsoft.com/office/officeart/2005/8/layout/process1"/>
    <dgm:cxn modelId="{62BD4851-3933-C64F-995D-DD20BFF7D136}" type="presOf" srcId="{153949AC-42AA-F64A-AC84-3928CB09CD44}" destId="{35DA9CFD-2683-DB44-B28C-274D557D95A2}" srcOrd="0" destOrd="0" presId="urn:microsoft.com/office/officeart/2005/8/layout/process1"/>
    <dgm:cxn modelId="{B5608E56-74CD-ED4E-82F8-284FB6BDB403}" srcId="{153949AC-42AA-F64A-AC84-3928CB09CD44}" destId="{587157F7-46A6-D747-8648-74C6F1036BC9}" srcOrd="2" destOrd="0" parTransId="{5EC65FE2-1F2B-944A-B18E-0696FBAE1A62}" sibTransId="{6945A41E-AC73-3E4B-B0B5-96D1C140904D}"/>
    <dgm:cxn modelId="{3E23FB8F-9812-4148-9E3B-D7AC44BF481E}" type="presOf" srcId="{49BDD948-F458-A14D-B92E-2B4BA041C237}" destId="{3FF64576-3F0D-CE42-9A81-21350A4D002E}" srcOrd="0" destOrd="0" presId="urn:microsoft.com/office/officeart/2005/8/layout/process1"/>
    <dgm:cxn modelId="{0D3C349E-ED54-0647-8C2E-B119B936FC17}" type="presOf" srcId="{531225DF-989B-F843-898C-81A8922E7B51}" destId="{E5ABB342-BEAB-D545-99C0-97772AC8A4C0}" srcOrd="0" destOrd="0" presId="urn:microsoft.com/office/officeart/2005/8/layout/process1"/>
    <dgm:cxn modelId="{C8163AAD-B7A7-C345-805D-E1A716B77087}" type="presOf" srcId="{E6AA716A-37FA-6A45-AFC6-120F7A805BB6}" destId="{393D8E3B-E008-8447-9860-6FA19878928C}" srcOrd="1" destOrd="0" presId="urn:microsoft.com/office/officeart/2005/8/layout/process1"/>
    <dgm:cxn modelId="{E1A317B9-458B-6B4F-B84C-C14C4EEC11C0}" type="presOf" srcId="{6945A41E-AC73-3E4B-B0B5-96D1C140904D}" destId="{4B80E5AC-79BE-9D46-BAD6-508688826BBC}" srcOrd="0" destOrd="0" presId="urn:microsoft.com/office/officeart/2005/8/layout/process1"/>
    <dgm:cxn modelId="{8D996DE4-5935-544A-8DD6-88377BF3D0A4}" srcId="{153949AC-42AA-F64A-AC84-3928CB09CD44}" destId="{4AE8552E-0825-A940-951E-662460B3DB2C}" srcOrd="1" destOrd="0" parTransId="{9C5DDA46-E43F-9D4C-876C-0611462B70AF}" sibTransId="{E6AA716A-37FA-6A45-AFC6-120F7A805BB6}"/>
    <dgm:cxn modelId="{DBFD74EE-B8CF-2248-BD93-8F0B52BDC1BB}" type="presOf" srcId="{93AFAA1D-8E5E-5E4E-B7BB-F8C66D679FA3}" destId="{E55830F1-DD80-E846-991A-C3965B10D47D}" srcOrd="1" destOrd="0" presId="urn:microsoft.com/office/officeart/2005/8/layout/process1"/>
    <dgm:cxn modelId="{254FC3F2-91C2-B04A-B0DF-A00D17067B1C}" type="presOf" srcId="{6945A41E-AC73-3E4B-B0B5-96D1C140904D}" destId="{5CEA96D5-0DFC-E14B-A2C9-4B430EB716FE}" srcOrd="1" destOrd="0" presId="urn:microsoft.com/office/officeart/2005/8/layout/process1"/>
    <dgm:cxn modelId="{5DD79EFF-88C0-6243-92E8-F3F0FDD786BC}" srcId="{153949AC-42AA-F64A-AC84-3928CB09CD44}" destId="{49BDD948-F458-A14D-B92E-2B4BA041C237}" srcOrd="0" destOrd="0" parTransId="{ED630DEA-93F9-4545-B7EE-83723B907B5F}" sibTransId="{9F748990-3EDE-7342-8826-343D917259B4}"/>
    <dgm:cxn modelId="{912A7954-6F50-C342-B7F3-D476AA9DB754}" type="presParOf" srcId="{35DA9CFD-2683-DB44-B28C-274D557D95A2}" destId="{3FF64576-3F0D-CE42-9A81-21350A4D002E}" srcOrd="0" destOrd="0" presId="urn:microsoft.com/office/officeart/2005/8/layout/process1"/>
    <dgm:cxn modelId="{483D320C-A8FF-004B-B029-4D0940A7D058}" type="presParOf" srcId="{35DA9CFD-2683-DB44-B28C-274D557D95A2}" destId="{B9C58772-EE07-104B-A456-4A1FC931C8B5}" srcOrd="1" destOrd="0" presId="urn:microsoft.com/office/officeart/2005/8/layout/process1"/>
    <dgm:cxn modelId="{9534FA59-F6FE-4743-AE84-689F1524B49C}" type="presParOf" srcId="{B9C58772-EE07-104B-A456-4A1FC931C8B5}" destId="{4BA2CC04-DE77-4D49-8B52-E6FBAA0A68BF}" srcOrd="0" destOrd="0" presId="urn:microsoft.com/office/officeart/2005/8/layout/process1"/>
    <dgm:cxn modelId="{7E977333-521B-3147-86AB-A5A28DC7842F}" type="presParOf" srcId="{35DA9CFD-2683-DB44-B28C-274D557D95A2}" destId="{3164EA47-7EAB-F642-AE1F-25407132E85F}" srcOrd="2" destOrd="0" presId="urn:microsoft.com/office/officeart/2005/8/layout/process1"/>
    <dgm:cxn modelId="{4FEC8F90-BB6A-114D-A9D1-E6242437CFFF}" type="presParOf" srcId="{35DA9CFD-2683-DB44-B28C-274D557D95A2}" destId="{8BF0FCE8-6FE1-EA46-B573-D01B8EE8DCDE}" srcOrd="3" destOrd="0" presId="urn:microsoft.com/office/officeart/2005/8/layout/process1"/>
    <dgm:cxn modelId="{11910B1E-8DB8-274F-B1CC-75A243268EEC}" type="presParOf" srcId="{8BF0FCE8-6FE1-EA46-B573-D01B8EE8DCDE}" destId="{393D8E3B-E008-8447-9860-6FA19878928C}" srcOrd="0" destOrd="0" presId="urn:microsoft.com/office/officeart/2005/8/layout/process1"/>
    <dgm:cxn modelId="{F9D28E4B-9DE6-004F-9D7B-F821D27C7841}" type="presParOf" srcId="{35DA9CFD-2683-DB44-B28C-274D557D95A2}" destId="{F19FB20E-C255-1A4E-94B1-A69E1988B23A}" srcOrd="4" destOrd="0" presId="urn:microsoft.com/office/officeart/2005/8/layout/process1"/>
    <dgm:cxn modelId="{B7D1192A-4795-AF49-A1E7-315501E782E9}" type="presParOf" srcId="{35DA9CFD-2683-DB44-B28C-274D557D95A2}" destId="{4B80E5AC-79BE-9D46-BAD6-508688826BBC}" srcOrd="5" destOrd="0" presId="urn:microsoft.com/office/officeart/2005/8/layout/process1"/>
    <dgm:cxn modelId="{D34C0C7C-F0C6-CC4E-81F6-44EED8AC3BA0}" type="presParOf" srcId="{4B80E5AC-79BE-9D46-BAD6-508688826BBC}" destId="{5CEA96D5-0DFC-E14B-A2C9-4B430EB716FE}" srcOrd="0" destOrd="0" presId="urn:microsoft.com/office/officeart/2005/8/layout/process1"/>
    <dgm:cxn modelId="{3DAC34E9-8D9A-684D-9757-7B317B89D4BC}" type="presParOf" srcId="{35DA9CFD-2683-DB44-B28C-274D557D95A2}" destId="{12D72D4E-A938-404E-93F9-1D596148EBA7}" srcOrd="6" destOrd="0" presId="urn:microsoft.com/office/officeart/2005/8/layout/process1"/>
    <dgm:cxn modelId="{37BDC5CC-734B-0A45-BB63-29E9F6F643DA}" type="presParOf" srcId="{35DA9CFD-2683-DB44-B28C-274D557D95A2}" destId="{D5259EAF-4AA7-1641-8D92-96BAA36522B0}" srcOrd="7" destOrd="0" presId="urn:microsoft.com/office/officeart/2005/8/layout/process1"/>
    <dgm:cxn modelId="{D44ACE6A-3386-DC46-AD00-E8336AAEE8B7}" type="presParOf" srcId="{D5259EAF-4AA7-1641-8D92-96BAA36522B0}" destId="{E55830F1-DD80-E846-991A-C3965B10D47D}" srcOrd="0" destOrd="0" presId="urn:microsoft.com/office/officeart/2005/8/layout/process1"/>
    <dgm:cxn modelId="{18FC1173-1075-9B41-A7DA-7EBB89312E6A}" type="presParOf" srcId="{35DA9CFD-2683-DB44-B28C-274D557D95A2}" destId="{E5ABB342-BEAB-D545-99C0-97772AC8A4C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0B5A74-C37C-4C0B-8F47-AE6486076CB1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D0BB530-7560-4D3A-8464-47A870EB4331}">
      <dgm:prSet/>
      <dgm:spPr/>
      <dgm:t>
        <a:bodyPr/>
        <a:lstStyle/>
        <a:p>
          <a:r>
            <a:rPr lang="en-US" dirty="0"/>
            <a:t>Workforce Planning</a:t>
          </a:r>
        </a:p>
      </dgm:t>
    </dgm:pt>
    <dgm:pt modelId="{65A78100-0F8D-4971-B4E9-7F6F6FDC1268}" type="parTrans" cxnId="{79AF497D-825A-4686-989A-53A7F1288CD5}">
      <dgm:prSet/>
      <dgm:spPr/>
      <dgm:t>
        <a:bodyPr/>
        <a:lstStyle/>
        <a:p>
          <a:endParaRPr lang="en-US"/>
        </a:p>
      </dgm:t>
    </dgm:pt>
    <dgm:pt modelId="{5CF55A86-241B-4BBD-A924-C3B93086F11E}" type="sibTrans" cxnId="{79AF497D-825A-4686-989A-53A7F1288CD5}">
      <dgm:prSet/>
      <dgm:spPr/>
      <dgm:t>
        <a:bodyPr/>
        <a:lstStyle/>
        <a:p>
          <a:endParaRPr lang="en-US"/>
        </a:p>
      </dgm:t>
    </dgm:pt>
    <dgm:pt modelId="{28EA57AE-AC3A-43B5-838B-8EE329EBBFED}">
      <dgm:prSet/>
      <dgm:spPr/>
      <dgm:t>
        <a:bodyPr/>
        <a:lstStyle/>
        <a:p>
          <a:r>
            <a:rPr lang="en-US" dirty="0"/>
            <a:t>Job Descriptions &amp; Job Posting</a:t>
          </a:r>
        </a:p>
      </dgm:t>
    </dgm:pt>
    <dgm:pt modelId="{274BA429-7845-4CD6-A535-5C99246D4D17}" type="parTrans" cxnId="{547EAB4C-F281-460C-8C94-DEAACD120EBC}">
      <dgm:prSet/>
      <dgm:spPr/>
      <dgm:t>
        <a:bodyPr/>
        <a:lstStyle/>
        <a:p>
          <a:endParaRPr lang="en-US"/>
        </a:p>
      </dgm:t>
    </dgm:pt>
    <dgm:pt modelId="{03117E8F-32CC-4C11-8F43-034839CF223E}" type="sibTrans" cxnId="{547EAB4C-F281-460C-8C94-DEAACD120EBC}">
      <dgm:prSet/>
      <dgm:spPr/>
      <dgm:t>
        <a:bodyPr/>
        <a:lstStyle/>
        <a:p>
          <a:endParaRPr lang="en-US"/>
        </a:p>
      </dgm:t>
    </dgm:pt>
    <dgm:pt modelId="{5908FC18-A9B9-4A90-A228-748C0C643FFC}">
      <dgm:prSet/>
      <dgm:spPr/>
      <dgm:t>
        <a:bodyPr/>
        <a:lstStyle/>
        <a:p>
          <a:r>
            <a:rPr lang="en-US" dirty="0"/>
            <a:t>Sourcing &amp; Recruiting</a:t>
          </a:r>
        </a:p>
      </dgm:t>
    </dgm:pt>
    <dgm:pt modelId="{A78B9FA7-B6F4-4531-B2B2-9157E7A3C35A}" type="parTrans" cxnId="{85407DAB-F896-40DB-BBDC-0C993E8D2D36}">
      <dgm:prSet/>
      <dgm:spPr/>
      <dgm:t>
        <a:bodyPr/>
        <a:lstStyle/>
        <a:p>
          <a:endParaRPr lang="en-US"/>
        </a:p>
      </dgm:t>
    </dgm:pt>
    <dgm:pt modelId="{A9DFCB72-6D5E-4159-B23D-EB7D2AF75F82}" type="sibTrans" cxnId="{85407DAB-F896-40DB-BBDC-0C993E8D2D36}">
      <dgm:prSet/>
      <dgm:spPr/>
      <dgm:t>
        <a:bodyPr/>
        <a:lstStyle/>
        <a:p>
          <a:endParaRPr lang="en-US"/>
        </a:p>
      </dgm:t>
    </dgm:pt>
    <dgm:pt modelId="{B8A0111D-BC4F-404B-8BA4-CD49DE105C22}">
      <dgm:prSet/>
      <dgm:spPr/>
      <dgm:t>
        <a:bodyPr/>
        <a:lstStyle/>
        <a:p>
          <a:r>
            <a:rPr lang="en-US" dirty="0"/>
            <a:t>Interview &amp; Selection</a:t>
          </a:r>
        </a:p>
      </dgm:t>
    </dgm:pt>
    <dgm:pt modelId="{D132C058-9762-4E21-A196-1A0A03AAE9BC}" type="parTrans" cxnId="{3041929A-DAB5-4608-9466-5AD9DC26E8B7}">
      <dgm:prSet/>
      <dgm:spPr/>
      <dgm:t>
        <a:bodyPr/>
        <a:lstStyle/>
        <a:p>
          <a:endParaRPr lang="en-US"/>
        </a:p>
      </dgm:t>
    </dgm:pt>
    <dgm:pt modelId="{3375FACE-2F95-4A82-A8FD-0A7A99388817}" type="sibTrans" cxnId="{3041929A-DAB5-4608-9466-5AD9DC26E8B7}">
      <dgm:prSet/>
      <dgm:spPr/>
      <dgm:t>
        <a:bodyPr/>
        <a:lstStyle/>
        <a:p>
          <a:endParaRPr lang="en-US"/>
        </a:p>
      </dgm:t>
    </dgm:pt>
    <dgm:pt modelId="{4B4E5611-8E79-49E9-8EB2-CA37E9FC5D2C}">
      <dgm:prSet/>
      <dgm:spPr/>
      <dgm:t>
        <a:bodyPr/>
        <a:lstStyle/>
        <a:p>
          <a:r>
            <a:rPr lang="en-US" dirty="0"/>
            <a:t>Pre-employment Screening </a:t>
          </a:r>
        </a:p>
      </dgm:t>
    </dgm:pt>
    <dgm:pt modelId="{0F6A9B0F-C4F2-4D9C-AF7D-C38A88A7EB3B}" type="parTrans" cxnId="{FCAB1855-FD4A-494C-A18A-AD8D4547790D}">
      <dgm:prSet/>
      <dgm:spPr/>
      <dgm:t>
        <a:bodyPr/>
        <a:lstStyle/>
        <a:p>
          <a:endParaRPr lang="en-US"/>
        </a:p>
      </dgm:t>
    </dgm:pt>
    <dgm:pt modelId="{52BFD039-1CFE-4546-973C-0360D17EFDF4}" type="sibTrans" cxnId="{FCAB1855-FD4A-494C-A18A-AD8D4547790D}">
      <dgm:prSet/>
      <dgm:spPr/>
      <dgm:t>
        <a:bodyPr/>
        <a:lstStyle/>
        <a:p>
          <a:endParaRPr lang="en-US"/>
        </a:p>
      </dgm:t>
    </dgm:pt>
    <dgm:pt modelId="{AB6672AF-7D24-4BE8-909B-37BCF39960A8}">
      <dgm:prSet/>
      <dgm:spPr/>
      <dgm:t>
        <a:bodyPr/>
        <a:lstStyle/>
        <a:p>
          <a:r>
            <a:rPr lang="en-US" dirty="0"/>
            <a:t>Employer Branding &amp; Reputation Management</a:t>
          </a:r>
        </a:p>
      </dgm:t>
    </dgm:pt>
    <dgm:pt modelId="{77CBBBA2-4874-4464-82CC-81D6799415B1}" type="parTrans" cxnId="{CDF2DF0B-8055-433A-B2F0-3119FF770AFD}">
      <dgm:prSet/>
      <dgm:spPr/>
      <dgm:t>
        <a:bodyPr/>
        <a:lstStyle/>
        <a:p>
          <a:endParaRPr lang="en-US"/>
        </a:p>
      </dgm:t>
    </dgm:pt>
    <dgm:pt modelId="{49E08686-C2E4-4F84-A5D3-FDA056D6655C}" type="sibTrans" cxnId="{CDF2DF0B-8055-433A-B2F0-3119FF770AFD}">
      <dgm:prSet/>
      <dgm:spPr/>
      <dgm:t>
        <a:bodyPr/>
        <a:lstStyle/>
        <a:p>
          <a:endParaRPr lang="en-US"/>
        </a:p>
      </dgm:t>
    </dgm:pt>
    <dgm:pt modelId="{40821E6B-C040-49E1-A2E4-2CFB256DC29F}">
      <dgm:prSet/>
      <dgm:spPr/>
      <dgm:t>
        <a:bodyPr/>
        <a:lstStyle/>
        <a:p>
          <a:r>
            <a:rPr lang="en-US" dirty="0"/>
            <a:t>Job Offers and Related Documents</a:t>
          </a:r>
        </a:p>
      </dgm:t>
    </dgm:pt>
    <dgm:pt modelId="{87CD76B3-D978-45EF-A0BA-AB46545F9C1B}" type="parTrans" cxnId="{87C0072F-0849-4A7B-9236-4EA748D2E9A1}">
      <dgm:prSet/>
      <dgm:spPr/>
      <dgm:t>
        <a:bodyPr/>
        <a:lstStyle/>
        <a:p>
          <a:endParaRPr lang="en-US"/>
        </a:p>
      </dgm:t>
    </dgm:pt>
    <dgm:pt modelId="{7E5B5CDE-F3EB-4EB4-9A83-99FEE11F066A}" type="sibTrans" cxnId="{87C0072F-0849-4A7B-9236-4EA748D2E9A1}">
      <dgm:prSet/>
      <dgm:spPr/>
      <dgm:t>
        <a:bodyPr/>
        <a:lstStyle/>
        <a:p>
          <a:endParaRPr lang="en-US"/>
        </a:p>
      </dgm:t>
    </dgm:pt>
    <dgm:pt modelId="{647A1F2D-34DD-4235-8CE3-1CEE9DCE0EB6}">
      <dgm:prSet/>
      <dgm:spPr/>
      <dgm:t>
        <a:bodyPr/>
        <a:lstStyle/>
        <a:p>
          <a:r>
            <a:rPr lang="en-US" dirty="0"/>
            <a:t>NDA, Non-compete &amp; IP agreements</a:t>
          </a:r>
        </a:p>
      </dgm:t>
    </dgm:pt>
    <dgm:pt modelId="{46EA093B-B919-4409-B7FB-00C6A2174A65}" type="parTrans" cxnId="{2A7D5514-58AA-4028-904E-B1BAA9F91023}">
      <dgm:prSet/>
      <dgm:spPr/>
      <dgm:t>
        <a:bodyPr/>
        <a:lstStyle/>
        <a:p>
          <a:endParaRPr lang="en-US"/>
        </a:p>
      </dgm:t>
    </dgm:pt>
    <dgm:pt modelId="{6F13360E-7EA0-4C84-A974-77E9735FC82E}" type="sibTrans" cxnId="{2A7D5514-58AA-4028-904E-B1BAA9F91023}">
      <dgm:prSet/>
      <dgm:spPr/>
      <dgm:t>
        <a:bodyPr/>
        <a:lstStyle/>
        <a:p>
          <a:endParaRPr lang="en-US"/>
        </a:p>
      </dgm:t>
    </dgm:pt>
    <dgm:pt modelId="{64030BA5-F89A-4B54-ADD6-8F4E1C98B79D}">
      <dgm:prSet/>
      <dgm:spPr/>
      <dgm:t>
        <a:bodyPr/>
        <a:lstStyle/>
        <a:p>
          <a:r>
            <a:rPr lang="en-US" dirty="0"/>
            <a:t>Employee Referral Program</a:t>
          </a:r>
        </a:p>
      </dgm:t>
    </dgm:pt>
    <dgm:pt modelId="{948A33D6-57B8-406E-8C4C-2A2D69CD5E6A}" type="parTrans" cxnId="{CE10A213-1D0C-4FAA-88B8-6E2C77EA1EEF}">
      <dgm:prSet/>
      <dgm:spPr/>
      <dgm:t>
        <a:bodyPr/>
        <a:lstStyle/>
        <a:p>
          <a:endParaRPr lang="en-US"/>
        </a:p>
      </dgm:t>
    </dgm:pt>
    <dgm:pt modelId="{6908ECD5-C3E6-40DA-8502-36B47242CB6C}" type="sibTrans" cxnId="{CE10A213-1D0C-4FAA-88B8-6E2C77EA1EEF}">
      <dgm:prSet/>
      <dgm:spPr/>
      <dgm:t>
        <a:bodyPr/>
        <a:lstStyle/>
        <a:p>
          <a:endParaRPr lang="en-US"/>
        </a:p>
      </dgm:t>
    </dgm:pt>
    <dgm:pt modelId="{1D030F8F-1BFB-4D6D-B578-31CD03DCEE0C}">
      <dgm:prSet/>
      <dgm:spPr/>
      <dgm:t>
        <a:bodyPr/>
        <a:lstStyle/>
        <a:p>
          <a:r>
            <a:rPr lang="en-US" dirty="0"/>
            <a:t>Skill Evaluation and Assessment</a:t>
          </a:r>
        </a:p>
      </dgm:t>
    </dgm:pt>
    <dgm:pt modelId="{E645656D-7A48-42FF-A32E-1BF7616F52C9}" type="parTrans" cxnId="{6BEABDBF-E667-48B1-AA4A-2512BB354798}">
      <dgm:prSet/>
      <dgm:spPr/>
      <dgm:t>
        <a:bodyPr/>
        <a:lstStyle/>
        <a:p>
          <a:endParaRPr lang="en-US"/>
        </a:p>
      </dgm:t>
    </dgm:pt>
    <dgm:pt modelId="{F7058650-5FF2-44BA-868B-D15A3EA3AD5B}" type="sibTrans" cxnId="{6BEABDBF-E667-48B1-AA4A-2512BB354798}">
      <dgm:prSet/>
      <dgm:spPr/>
      <dgm:t>
        <a:bodyPr/>
        <a:lstStyle/>
        <a:p>
          <a:endParaRPr lang="en-US"/>
        </a:p>
      </dgm:t>
    </dgm:pt>
    <dgm:pt modelId="{4F466830-4025-C54D-B9BF-1FDCC8EE7AB8}">
      <dgm:prSet/>
      <dgm:spPr/>
      <dgm:t>
        <a:bodyPr/>
        <a:lstStyle/>
        <a:p>
          <a:r>
            <a:rPr lang="en-US" dirty="0"/>
            <a:t>Buy or Build Strategies</a:t>
          </a:r>
        </a:p>
      </dgm:t>
    </dgm:pt>
    <dgm:pt modelId="{28DD4E86-6AD2-BD41-B7C8-42CB0B3F0C05}" type="parTrans" cxnId="{BBE202F8-8283-524B-BA15-A532C953466D}">
      <dgm:prSet/>
      <dgm:spPr/>
      <dgm:t>
        <a:bodyPr/>
        <a:lstStyle/>
        <a:p>
          <a:endParaRPr lang="en-US"/>
        </a:p>
      </dgm:t>
    </dgm:pt>
    <dgm:pt modelId="{39DA7DD0-C0B3-0841-9074-A5DFADA6A001}" type="sibTrans" cxnId="{BBE202F8-8283-524B-BA15-A532C953466D}">
      <dgm:prSet/>
      <dgm:spPr/>
      <dgm:t>
        <a:bodyPr/>
        <a:lstStyle/>
        <a:p>
          <a:endParaRPr lang="en-US"/>
        </a:p>
      </dgm:t>
    </dgm:pt>
    <dgm:pt modelId="{75161F5B-426F-A948-9EF8-3777C067167F}">
      <dgm:prSet/>
      <dgm:spPr/>
      <dgm:t>
        <a:bodyPr/>
        <a:lstStyle/>
        <a:p>
          <a:r>
            <a:rPr lang="en-US" dirty="0"/>
            <a:t>Drug Testing</a:t>
          </a:r>
        </a:p>
      </dgm:t>
    </dgm:pt>
    <dgm:pt modelId="{3A32D7AE-63E0-FA49-AB3C-0D806B7B7520}" type="parTrans" cxnId="{95158975-F3D1-9A49-8620-9F412C402364}">
      <dgm:prSet/>
      <dgm:spPr/>
      <dgm:t>
        <a:bodyPr/>
        <a:lstStyle/>
        <a:p>
          <a:endParaRPr lang="en-US"/>
        </a:p>
      </dgm:t>
    </dgm:pt>
    <dgm:pt modelId="{F7A5AA83-A416-944D-B3DC-481C0BB2D3DE}" type="sibTrans" cxnId="{95158975-F3D1-9A49-8620-9F412C402364}">
      <dgm:prSet/>
      <dgm:spPr/>
      <dgm:t>
        <a:bodyPr/>
        <a:lstStyle/>
        <a:p>
          <a:endParaRPr lang="en-US"/>
        </a:p>
      </dgm:t>
    </dgm:pt>
    <dgm:pt modelId="{07F07EF5-19B6-D641-A40B-022B467E91E3}">
      <dgm:prSet/>
      <dgm:spPr/>
      <dgm:t>
        <a:bodyPr/>
        <a:lstStyle/>
        <a:p>
          <a:r>
            <a:rPr lang="en-US" dirty="0"/>
            <a:t>Background &amp; Reference Checks</a:t>
          </a:r>
        </a:p>
      </dgm:t>
    </dgm:pt>
    <dgm:pt modelId="{A01CC8FA-967F-F740-AE3B-24FA28B58A6A}" type="parTrans" cxnId="{7FA3F7F5-C5F9-F04D-BF61-2B4CC71443F7}">
      <dgm:prSet/>
      <dgm:spPr/>
      <dgm:t>
        <a:bodyPr/>
        <a:lstStyle/>
        <a:p>
          <a:endParaRPr lang="en-US"/>
        </a:p>
      </dgm:t>
    </dgm:pt>
    <dgm:pt modelId="{D7A9A85E-126E-A443-A2F8-993DEAD66A61}" type="sibTrans" cxnId="{7FA3F7F5-C5F9-F04D-BF61-2B4CC71443F7}">
      <dgm:prSet/>
      <dgm:spPr/>
      <dgm:t>
        <a:bodyPr/>
        <a:lstStyle/>
        <a:p>
          <a:endParaRPr lang="en-US"/>
        </a:p>
      </dgm:t>
    </dgm:pt>
    <dgm:pt modelId="{C9677A67-F490-1746-B3C9-72212214DB7E}">
      <dgm:prSet/>
      <dgm:spPr/>
      <dgm:t>
        <a:bodyPr/>
        <a:lstStyle/>
        <a:p>
          <a:r>
            <a:rPr lang="en-US" dirty="0"/>
            <a:t>Medical Certifications</a:t>
          </a:r>
        </a:p>
      </dgm:t>
    </dgm:pt>
    <dgm:pt modelId="{F2740797-4C76-B44A-A109-F7655BA24807}" type="parTrans" cxnId="{369E0F99-9DE8-3343-B216-20089DBF170F}">
      <dgm:prSet/>
      <dgm:spPr/>
      <dgm:t>
        <a:bodyPr/>
        <a:lstStyle/>
        <a:p>
          <a:endParaRPr lang="en-US"/>
        </a:p>
      </dgm:t>
    </dgm:pt>
    <dgm:pt modelId="{77AA5CE8-3D18-8F45-B406-772115A19B88}" type="sibTrans" cxnId="{369E0F99-9DE8-3343-B216-20089DBF170F}">
      <dgm:prSet/>
      <dgm:spPr/>
      <dgm:t>
        <a:bodyPr/>
        <a:lstStyle/>
        <a:p>
          <a:endParaRPr lang="en-US"/>
        </a:p>
      </dgm:t>
    </dgm:pt>
    <dgm:pt modelId="{09D9B791-DC88-DA4F-9B1D-3C9E95DA56D6}">
      <dgm:prSet/>
      <dgm:spPr/>
      <dgm:t>
        <a:bodyPr/>
        <a:lstStyle/>
        <a:p>
          <a:r>
            <a:rPr lang="en-US" dirty="0"/>
            <a:t>Assessments</a:t>
          </a:r>
        </a:p>
      </dgm:t>
    </dgm:pt>
    <dgm:pt modelId="{4946969D-7F5A-FE41-A8E2-73650188383E}" type="parTrans" cxnId="{8A00313E-1206-1048-BCC8-8C3C67F7C2B3}">
      <dgm:prSet/>
      <dgm:spPr/>
      <dgm:t>
        <a:bodyPr/>
        <a:lstStyle/>
        <a:p>
          <a:endParaRPr lang="en-US"/>
        </a:p>
      </dgm:t>
    </dgm:pt>
    <dgm:pt modelId="{7A7D3F4B-70E5-3A47-B987-90A10F7E2C7A}" type="sibTrans" cxnId="{8A00313E-1206-1048-BCC8-8C3C67F7C2B3}">
      <dgm:prSet/>
      <dgm:spPr/>
      <dgm:t>
        <a:bodyPr/>
        <a:lstStyle/>
        <a:p>
          <a:endParaRPr lang="en-US"/>
        </a:p>
      </dgm:t>
    </dgm:pt>
    <dgm:pt modelId="{EC4B1E49-78C2-3245-80EF-1428D495A150}">
      <dgm:prSet/>
      <dgm:spPr/>
      <dgm:t>
        <a:bodyPr/>
        <a:lstStyle/>
        <a:p>
          <a:r>
            <a:rPr lang="en-US" dirty="0"/>
            <a:t>Offer letters</a:t>
          </a:r>
        </a:p>
      </dgm:t>
    </dgm:pt>
    <dgm:pt modelId="{EA6F98EF-FDC6-5C4E-A03A-63485B51E8A7}" type="parTrans" cxnId="{B233202C-F205-C448-A7CE-78BAC04B7101}">
      <dgm:prSet/>
      <dgm:spPr/>
      <dgm:t>
        <a:bodyPr/>
        <a:lstStyle/>
        <a:p>
          <a:endParaRPr lang="en-US"/>
        </a:p>
      </dgm:t>
    </dgm:pt>
    <dgm:pt modelId="{DCEC8B91-55DC-AB4C-A015-C816E8095A22}" type="sibTrans" cxnId="{B233202C-F205-C448-A7CE-78BAC04B7101}">
      <dgm:prSet/>
      <dgm:spPr/>
      <dgm:t>
        <a:bodyPr/>
        <a:lstStyle/>
        <a:p>
          <a:endParaRPr lang="en-US"/>
        </a:p>
      </dgm:t>
    </dgm:pt>
    <dgm:pt modelId="{59F4C98B-7D1D-DC43-9405-3357947475F3}">
      <dgm:prSet/>
      <dgm:spPr/>
      <dgm:t>
        <a:bodyPr/>
        <a:lstStyle/>
        <a:p>
          <a:r>
            <a:rPr lang="en-US" dirty="0"/>
            <a:t>Background Authorization Forms</a:t>
          </a:r>
        </a:p>
      </dgm:t>
    </dgm:pt>
    <dgm:pt modelId="{E32EB935-D4FF-ED40-AE28-DCE1E28CE898}" type="parTrans" cxnId="{D45022B4-AC59-F44B-883B-45702D5609DE}">
      <dgm:prSet/>
      <dgm:spPr/>
      <dgm:t>
        <a:bodyPr/>
        <a:lstStyle/>
        <a:p>
          <a:endParaRPr lang="en-US"/>
        </a:p>
      </dgm:t>
    </dgm:pt>
    <dgm:pt modelId="{27C08E6F-6D15-5249-B694-FFB51A457132}" type="sibTrans" cxnId="{D45022B4-AC59-F44B-883B-45702D5609DE}">
      <dgm:prSet/>
      <dgm:spPr/>
      <dgm:t>
        <a:bodyPr/>
        <a:lstStyle/>
        <a:p>
          <a:endParaRPr lang="en-US"/>
        </a:p>
      </dgm:t>
    </dgm:pt>
    <dgm:pt modelId="{84E973DB-2000-4F45-8ED8-9BD49CF5A233}">
      <dgm:prSet/>
      <dgm:spPr/>
      <dgm:t>
        <a:bodyPr/>
        <a:lstStyle/>
        <a:p>
          <a:r>
            <a:rPr lang="en-US" dirty="0"/>
            <a:t>Employees, Temporary Workers or Contractors</a:t>
          </a:r>
        </a:p>
      </dgm:t>
    </dgm:pt>
    <dgm:pt modelId="{FB08AFC8-59EC-B044-BC36-0D48EC6F062C}" type="parTrans" cxnId="{9B044764-4DBD-F649-ADC0-E7F63991F004}">
      <dgm:prSet/>
      <dgm:spPr/>
      <dgm:t>
        <a:bodyPr/>
        <a:lstStyle/>
        <a:p>
          <a:endParaRPr lang="en-US"/>
        </a:p>
      </dgm:t>
    </dgm:pt>
    <dgm:pt modelId="{BC74BCC7-6906-4A42-99F0-F217A3D82096}" type="sibTrans" cxnId="{9B044764-4DBD-F649-ADC0-E7F63991F004}">
      <dgm:prSet/>
      <dgm:spPr/>
      <dgm:t>
        <a:bodyPr/>
        <a:lstStyle/>
        <a:p>
          <a:endParaRPr lang="en-US"/>
        </a:p>
      </dgm:t>
    </dgm:pt>
    <dgm:pt modelId="{9EBBC7E4-A170-7248-A57C-58A1017645A4}">
      <dgm:prSet/>
      <dgm:spPr/>
      <dgm:t>
        <a:bodyPr/>
        <a:lstStyle/>
        <a:p>
          <a:r>
            <a:rPr lang="en-US" dirty="0"/>
            <a:t>Process Design</a:t>
          </a:r>
        </a:p>
      </dgm:t>
    </dgm:pt>
    <dgm:pt modelId="{8C12EE39-41A9-CB47-810B-8BB08E4ED18A}" type="parTrans" cxnId="{F49A4A8C-9DAB-F443-85C0-8DE770289094}">
      <dgm:prSet/>
      <dgm:spPr/>
      <dgm:t>
        <a:bodyPr/>
        <a:lstStyle/>
        <a:p>
          <a:endParaRPr lang="en-US"/>
        </a:p>
      </dgm:t>
    </dgm:pt>
    <dgm:pt modelId="{CAA30FB7-80A5-1448-9119-777E88B70CDC}" type="sibTrans" cxnId="{F49A4A8C-9DAB-F443-85C0-8DE770289094}">
      <dgm:prSet/>
      <dgm:spPr/>
      <dgm:t>
        <a:bodyPr/>
        <a:lstStyle/>
        <a:p>
          <a:endParaRPr lang="en-US"/>
        </a:p>
      </dgm:t>
    </dgm:pt>
    <dgm:pt modelId="{4C1E615F-BC68-414A-9E24-5DD90D5B5137}">
      <dgm:prSet/>
      <dgm:spPr/>
      <dgm:t>
        <a:bodyPr/>
        <a:lstStyle/>
        <a:p>
          <a:r>
            <a:rPr lang="en-US" dirty="0"/>
            <a:t>Lawful Interviewer Training</a:t>
          </a:r>
        </a:p>
      </dgm:t>
    </dgm:pt>
    <dgm:pt modelId="{A549AD71-8F4B-934A-A195-6B0C2DF02734}" type="parTrans" cxnId="{4AA6A853-D9A7-8646-A15A-C6F4D13C2AAB}">
      <dgm:prSet/>
      <dgm:spPr/>
      <dgm:t>
        <a:bodyPr/>
        <a:lstStyle/>
        <a:p>
          <a:endParaRPr lang="en-US"/>
        </a:p>
      </dgm:t>
    </dgm:pt>
    <dgm:pt modelId="{641F216D-A421-DA4F-88B8-72790A2E4E19}" type="sibTrans" cxnId="{4AA6A853-D9A7-8646-A15A-C6F4D13C2AAB}">
      <dgm:prSet/>
      <dgm:spPr/>
      <dgm:t>
        <a:bodyPr/>
        <a:lstStyle/>
        <a:p>
          <a:endParaRPr lang="en-US"/>
        </a:p>
      </dgm:t>
    </dgm:pt>
    <dgm:pt modelId="{0DA2D107-ABE4-9E40-BF8D-F92D5062FD6C}">
      <dgm:prSet/>
      <dgm:spPr/>
      <dgm:t>
        <a:bodyPr/>
        <a:lstStyle/>
        <a:p>
          <a:r>
            <a:rPr lang="en-US" dirty="0"/>
            <a:t>Best Practices</a:t>
          </a:r>
        </a:p>
      </dgm:t>
    </dgm:pt>
    <dgm:pt modelId="{68D7946F-1EF4-5046-A2A5-7BCE7A69EF8D}" type="parTrans" cxnId="{2B0DF248-6FD7-1448-B385-764082618CC1}">
      <dgm:prSet/>
      <dgm:spPr/>
      <dgm:t>
        <a:bodyPr/>
        <a:lstStyle/>
        <a:p>
          <a:endParaRPr lang="en-US"/>
        </a:p>
      </dgm:t>
    </dgm:pt>
    <dgm:pt modelId="{0D4920A1-CF93-2E43-BCA9-406F8032F27B}" type="sibTrans" cxnId="{2B0DF248-6FD7-1448-B385-764082618CC1}">
      <dgm:prSet/>
      <dgm:spPr/>
      <dgm:t>
        <a:bodyPr/>
        <a:lstStyle/>
        <a:p>
          <a:endParaRPr lang="en-US"/>
        </a:p>
      </dgm:t>
    </dgm:pt>
    <dgm:pt modelId="{98E6530D-8B84-0448-92BC-853CF665A2C0}">
      <dgm:prSet/>
      <dgm:spPr/>
      <dgm:t>
        <a:bodyPr/>
        <a:lstStyle/>
        <a:p>
          <a:r>
            <a:rPr lang="en-US" dirty="0"/>
            <a:t>Compensation &amp; Benefits</a:t>
          </a:r>
        </a:p>
      </dgm:t>
    </dgm:pt>
    <dgm:pt modelId="{87D2C464-0571-B242-998D-87650FA13166}" type="parTrans" cxnId="{C4BE7987-4CF1-2A45-A778-C6E26200D4B0}">
      <dgm:prSet/>
      <dgm:spPr/>
      <dgm:t>
        <a:bodyPr/>
        <a:lstStyle/>
        <a:p>
          <a:endParaRPr lang="en-US"/>
        </a:p>
      </dgm:t>
    </dgm:pt>
    <dgm:pt modelId="{4E089474-D1C9-7F40-A170-109FADF34AA9}" type="sibTrans" cxnId="{C4BE7987-4CF1-2A45-A778-C6E26200D4B0}">
      <dgm:prSet/>
      <dgm:spPr/>
      <dgm:t>
        <a:bodyPr/>
        <a:lstStyle/>
        <a:p>
          <a:endParaRPr lang="en-US"/>
        </a:p>
      </dgm:t>
    </dgm:pt>
    <dgm:pt modelId="{701E848C-846D-8B4E-914C-B14AA8759D30}">
      <dgm:prSet/>
      <dgm:spPr/>
      <dgm:t>
        <a:bodyPr/>
        <a:lstStyle/>
        <a:p>
          <a:r>
            <a:rPr lang="en-US" dirty="0"/>
            <a:t>Applicant Tracking System Selection, Implementation and Administration</a:t>
          </a:r>
        </a:p>
      </dgm:t>
    </dgm:pt>
    <dgm:pt modelId="{81171E3D-EE62-1840-A42A-D33EC62001A3}" type="parTrans" cxnId="{2169CDB8-F436-4A4C-A173-CB91502C6606}">
      <dgm:prSet/>
      <dgm:spPr/>
      <dgm:t>
        <a:bodyPr/>
        <a:lstStyle/>
        <a:p>
          <a:endParaRPr lang="en-US"/>
        </a:p>
      </dgm:t>
    </dgm:pt>
    <dgm:pt modelId="{36A2D92D-9EC0-A54F-BC75-CA721448ED97}" type="sibTrans" cxnId="{2169CDB8-F436-4A4C-A173-CB91502C6606}">
      <dgm:prSet/>
      <dgm:spPr/>
      <dgm:t>
        <a:bodyPr/>
        <a:lstStyle/>
        <a:p>
          <a:endParaRPr lang="en-US"/>
        </a:p>
      </dgm:t>
    </dgm:pt>
    <dgm:pt modelId="{6C0E4A28-4125-BE41-89AE-ECFDD66D842C}">
      <dgm:prSet/>
      <dgm:spPr/>
      <dgm:t>
        <a:bodyPr/>
        <a:lstStyle/>
        <a:p>
          <a:r>
            <a:rPr lang="en-US" dirty="0"/>
            <a:t>Process Design, Automation &amp; Simplification</a:t>
          </a:r>
        </a:p>
      </dgm:t>
    </dgm:pt>
    <dgm:pt modelId="{96331A86-4A0A-3648-BCEE-1CA2AE1F161B}" type="parTrans" cxnId="{6993C16E-B77D-2549-836A-B72D05CAB6AB}">
      <dgm:prSet/>
      <dgm:spPr/>
      <dgm:t>
        <a:bodyPr/>
        <a:lstStyle/>
        <a:p>
          <a:endParaRPr lang="en-US"/>
        </a:p>
      </dgm:t>
    </dgm:pt>
    <dgm:pt modelId="{DCC23D89-E854-8842-A335-E348B662024D}" type="sibTrans" cxnId="{6993C16E-B77D-2549-836A-B72D05CAB6AB}">
      <dgm:prSet/>
      <dgm:spPr/>
      <dgm:t>
        <a:bodyPr/>
        <a:lstStyle/>
        <a:p>
          <a:endParaRPr lang="en-US"/>
        </a:p>
      </dgm:t>
    </dgm:pt>
    <dgm:pt modelId="{58DC6212-E7EC-004C-BDA5-1D43C1E9C604}">
      <dgm:prSet/>
      <dgm:spPr/>
      <dgm:t>
        <a:bodyPr/>
        <a:lstStyle/>
        <a:p>
          <a:r>
            <a:rPr lang="en-US" dirty="0"/>
            <a:t>Social Media &amp; Web Content</a:t>
          </a:r>
        </a:p>
      </dgm:t>
    </dgm:pt>
    <dgm:pt modelId="{6C61938E-22AE-5048-AE7A-8FE44B32CFA7}" type="parTrans" cxnId="{8E0846CA-250A-B745-869D-3091CCCD4992}">
      <dgm:prSet/>
      <dgm:spPr/>
      <dgm:t>
        <a:bodyPr/>
        <a:lstStyle/>
        <a:p>
          <a:endParaRPr lang="en-US"/>
        </a:p>
      </dgm:t>
    </dgm:pt>
    <dgm:pt modelId="{7BC8A8AF-14F6-704D-861E-8C5C1D838B16}" type="sibTrans" cxnId="{8E0846CA-250A-B745-869D-3091CCCD4992}">
      <dgm:prSet/>
      <dgm:spPr/>
      <dgm:t>
        <a:bodyPr/>
        <a:lstStyle/>
        <a:p>
          <a:endParaRPr lang="en-US"/>
        </a:p>
      </dgm:t>
    </dgm:pt>
    <dgm:pt modelId="{CBE718D7-8A87-BE4B-A4D5-103B62DCC619}">
      <dgm:prSet/>
      <dgm:spPr/>
      <dgm:t>
        <a:bodyPr/>
        <a:lstStyle/>
        <a:p>
          <a:r>
            <a:rPr lang="en-US" dirty="0"/>
            <a:t>Public Relations Strategies</a:t>
          </a:r>
        </a:p>
      </dgm:t>
    </dgm:pt>
    <dgm:pt modelId="{DFE46E71-89A2-8344-9367-341A2AB2A91A}" type="parTrans" cxnId="{48074DFD-E17E-9D49-B2DB-F8FEEE4749B2}">
      <dgm:prSet/>
      <dgm:spPr/>
      <dgm:t>
        <a:bodyPr/>
        <a:lstStyle/>
        <a:p>
          <a:endParaRPr lang="en-US"/>
        </a:p>
      </dgm:t>
    </dgm:pt>
    <dgm:pt modelId="{A67B6A46-C95B-F24F-A246-D1C2A0DAB909}" type="sibTrans" cxnId="{48074DFD-E17E-9D49-B2DB-F8FEEE4749B2}">
      <dgm:prSet/>
      <dgm:spPr/>
      <dgm:t>
        <a:bodyPr/>
        <a:lstStyle/>
        <a:p>
          <a:endParaRPr lang="en-US"/>
        </a:p>
      </dgm:t>
    </dgm:pt>
    <dgm:pt modelId="{E6834551-43FA-024D-A2FD-7F972991A62E}" type="pres">
      <dgm:prSet presAssocID="{040B5A74-C37C-4C0B-8F47-AE6486076CB1}" presName="linear" presStyleCnt="0">
        <dgm:presLayoutVars>
          <dgm:animLvl val="lvl"/>
          <dgm:resizeHandles val="exact"/>
        </dgm:presLayoutVars>
      </dgm:prSet>
      <dgm:spPr/>
    </dgm:pt>
    <dgm:pt modelId="{6D573F93-DD04-C54A-8C5D-1BC2315DC622}" type="pres">
      <dgm:prSet presAssocID="{ED0BB530-7560-4D3A-8464-47A870EB4331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54E4C5BD-346E-7F46-AE43-65E67EA7A49B}" type="pres">
      <dgm:prSet presAssocID="{ED0BB530-7560-4D3A-8464-47A870EB4331}" presName="childText" presStyleLbl="revTx" presStyleIdx="0" presStyleCnt="6">
        <dgm:presLayoutVars>
          <dgm:bulletEnabled val="1"/>
        </dgm:presLayoutVars>
      </dgm:prSet>
      <dgm:spPr/>
    </dgm:pt>
    <dgm:pt modelId="{DF920A4B-BD81-F648-8843-0DA4B1A29622}" type="pres">
      <dgm:prSet presAssocID="{4F466830-4025-C54D-B9BF-1FDCC8EE7AB8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E7219A31-ECE3-4746-B7E9-0C88C993B7AD}" type="pres">
      <dgm:prSet presAssocID="{39DA7DD0-C0B3-0841-9074-A5DFADA6A001}" presName="spacer" presStyleCnt="0"/>
      <dgm:spPr/>
    </dgm:pt>
    <dgm:pt modelId="{BEC47E78-6CE4-9D44-8957-43784BB77940}" type="pres">
      <dgm:prSet presAssocID="{28EA57AE-AC3A-43B5-838B-8EE329EBBFED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4E286E81-C40B-6F4A-9E3C-30111A775F47}" type="pres">
      <dgm:prSet presAssocID="{03117E8F-32CC-4C11-8F43-034839CF223E}" presName="spacer" presStyleCnt="0"/>
      <dgm:spPr/>
    </dgm:pt>
    <dgm:pt modelId="{D92351BA-7C8A-D541-AD5D-E6FAD70291D9}" type="pres">
      <dgm:prSet presAssocID="{5908FC18-A9B9-4A90-A228-748C0C643FFC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829F7B12-2390-4445-9BE3-9DCEB11AD2C0}" type="pres">
      <dgm:prSet presAssocID="{5908FC18-A9B9-4A90-A228-748C0C643FFC}" presName="childText" presStyleLbl="revTx" presStyleIdx="1" presStyleCnt="6">
        <dgm:presLayoutVars>
          <dgm:bulletEnabled val="1"/>
        </dgm:presLayoutVars>
      </dgm:prSet>
      <dgm:spPr/>
    </dgm:pt>
    <dgm:pt modelId="{B6E0954C-053B-274D-832A-CFA5B2C1C846}" type="pres">
      <dgm:prSet presAssocID="{B8A0111D-BC4F-404B-8BA4-CD49DE105C22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E842774D-B5DD-2343-80DA-D42C8174A4AE}" type="pres">
      <dgm:prSet presAssocID="{B8A0111D-BC4F-404B-8BA4-CD49DE105C22}" presName="childText" presStyleLbl="revTx" presStyleIdx="2" presStyleCnt="6">
        <dgm:presLayoutVars>
          <dgm:bulletEnabled val="1"/>
        </dgm:presLayoutVars>
      </dgm:prSet>
      <dgm:spPr/>
    </dgm:pt>
    <dgm:pt modelId="{4CFC2537-1552-7F40-8FE7-53172256E517}" type="pres">
      <dgm:prSet presAssocID="{4B4E5611-8E79-49E9-8EB2-CA37E9FC5D2C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A9BCB6BC-9F17-F446-B2AA-5937317B4D60}" type="pres">
      <dgm:prSet presAssocID="{4B4E5611-8E79-49E9-8EB2-CA37E9FC5D2C}" presName="childText" presStyleLbl="revTx" presStyleIdx="3" presStyleCnt="6">
        <dgm:presLayoutVars>
          <dgm:bulletEnabled val="1"/>
        </dgm:presLayoutVars>
      </dgm:prSet>
      <dgm:spPr/>
    </dgm:pt>
    <dgm:pt modelId="{FEA7C453-F545-1443-8129-B01EFA9CDCDD}" type="pres">
      <dgm:prSet presAssocID="{AB6672AF-7D24-4BE8-909B-37BCF39960A8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FA401FB7-CEB4-434C-B135-D8D166183F44}" type="pres">
      <dgm:prSet presAssocID="{AB6672AF-7D24-4BE8-909B-37BCF39960A8}" presName="childText" presStyleLbl="revTx" presStyleIdx="4" presStyleCnt="6">
        <dgm:presLayoutVars>
          <dgm:bulletEnabled val="1"/>
        </dgm:presLayoutVars>
      </dgm:prSet>
      <dgm:spPr/>
    </dgm:pt>
    <dgm:pt modelId="{74A67C00-9B56-2B40-AFF6-BAA126EB650D}" type="pres">
      <dgm:prSet presAssocID="{40821E6B-C040-49E1-A2E4-2CFB256DC29F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D2CC677F-1CA8-DB41-89DB-F6F574258BDC}" type="pres">
      <dgm:prSet presAssocID="{40821E6B-C040-49E1-A2E4-2CFB256DC29F}" presName="childText" presStyleLbl="revTx" presStyleIdx="5" presStyleCnt="6">
        <dgm:presLayoutVars>
          <dgm:bulletEnabled val="1"/>
        </dgm:presLayoutVars>
      </dgm:prSet>
      <dgm:spPr/>
    </dgm:pt>
    <dgm:pt modelId="{FA854152-5D1B-0646-A7A7-1BD382A61D16}" type="pres">
      <dgm:prSet presAssocID="{64030BA5-F89A-4B54-ADD6-8F4E1C98B79D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7BD3A386-8F72-714E-98E6-20824D7E2496}" type="pres">
      <dgm:prSet presAssocID="{6908ECD5-C3E6-40DA-8502-36B47242CB6C}" presName="spacer" presStyleCnt="0"/>
      <dgm:spPr/>
    </dgm:pt>
    <dgm:pt modelId="{63E17D35-5B07-D44A-9FAA-76A6086F9D12}" type="pres">
      <dgm:prSet presAssocID="{1D030F8F-1BFB-4D6D-B578-31CD03DCEE0C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CDF2DF0B-8055-433A-B2F0-3119FF770AFD}" srcId="{040B5A74-C37C-4C0B-8F47-AE6486076CB1}" destId="{AB6672AF-7D24-4BE8-909B-37BCF39960A8}" srcOrd="6" destOrd="0" parTransId="{77CBBBA2-4874-4464-82CC-81D6799415B1}" sibTransId="{49E08686-C2E4-4F84-A5D3-FDA056D6655C}"/>
    <dgm:cxn modelId="{D9BD440F-3E6F-E049-8CA3-FF7E5F46AC1F}" type="presOf" srcId="{6C0E4A28-4125-BE41-89AE-ECFDD66D842C}" destId="{829F7B12-2390-4445-9BE3-9DCEB11AD2C0}" srcOrd="0" destOrd="1" presId="urn:microsoft.com/office/officeart/2005/8/layout/vList2"/>
    <dgm:cxn modelId="{CE10A213-1D0C-4FAA-88B8-6E2C77EA1EEF}" srcId="{040B5A74-C37C-4C0B-8F47-AE6486076CB1}" destId="{64030BA5-F89A-4B54-ADD6-8F4E1C98B79D}" srcOrd="8" destOrd="0" parTransId="{948A33D6-57B8-406E-8C4C-2A2D69CD5E6A}" sibTransId="{6908ECD5-C3E6-40DA-8502-36B47242CB6C}"/>
    <dgm:cxn modelId="{2A7D5514-58AA-4028-904E-B1BAA9F91023}" srcId="{40821E6B-C040-49E1-A2E4-2CFB256DC29F}" destId="{647A1F2D-34DD-4235-8CE3-1CEE9DCE0EB6}" srcOrd="2" destOrd="0" parTransId="{46EA093B-B919-4409-B7FB-00C6A2174A65}" sibTransId="{6F13360E-7EA0-4C84-A974-77E9735FC82E}"/>
    <dgm:cxn modelId="{86CA1516-CDC1-AC44-9A06-56EACE8F8AB6}" type="presOf" srcId="{4F466830-4025-C54D-B9BF-1FDCC8EE7AB8}" destId="{DF920A4B-BD81-F648-8843-0DA4B1A29622}" srcOrd="0" destOrd="0" presId="urn:microsoft.com/office/officeart/2005/8/layout/vList2"/>
    <dgm:cxn modelId="{40D59917-781C-E343-AFA2-04DE152CB65E}" type="presOf" srcId="{59F4C98B-7D1D-DC43-9405-3357947475F3}" destId="{D2CC677F-1CA8-DB41-89DB-F6F574258BDC}" srcOrd="0" destOrd="3" presId="urn:microsoft.com/office/officeart/2005/8/layout/vList2"/>
    <dgm:cxn modelId="{241A1E19-6D0D-2843-A1A1-6D2684FCE494}" type="presOf" srcId="{28EA57AE-AC3A-43B5-838B-8EE329EBBFED}" destId="{BEC47E78-6CE4-9D44-8957-43784BB77940}" srcOrd="0" destOrd="0" presId="urn:microsoft.com/office/officeart/2005/8/layout/vList2"/>
    <dgm:cxn modelId="{3AAAA21C-4040-F048-918B-AD846F2224D4}" type="presOf" srcId="{5908FC18-A9B9-4A90-A228-748C0C643FFC}" destId="{D92351BA-7C8A-D541-AD5D-E6FAD70291D9}" srcOrd="0" destOrd="0" presId="urn:microsoft.com/office/officeart/2005/8/layout/vList2"/>
    <dgm:cxn modelId="{BFA7CF20-C017-BC42-96DA-E989B38AC86C}" type="presOf" srcId="{64030BA5-F89A-4B54-ADD6-8F4E1C98B79D}" destId="{FA854152-5D1B-0646-A7A7-1BD382A61D16}" srcOrd="0" destOrd="0" presId="urn:microsoft.com/office/officeart/2005/8/layout/vList2"/>
    <dgm:cxn modelId="{1F97A323-ED04-8D4A-A58A-74B61F152B85}" type="presOf" srcId="{AB6672AF-7D24-4BE8-909B-37BCF39960A8}" destId="{FEA7C453-F545-1443-8129-B01EFA9CDCDD}" srcOrd="0" destOrd="0" presId="urn:microsoft.com/office/officeart/2005/8/layout/vList2"/>
    <dgm:cxn modelId="{06D77E2A-5139-0542-972B-A34506C6111D}" type="presOf" srcId="{CBE718D7-8A87-BE4B-A4D5-103B62DCC619}" destId="{FA401FB7-CEB4-434C-B135-D8D166183F44}" srcOrd="0" destOrd="1" presId="urn:microsoft.com/office/officeart/2005/8/layout/vList2"/>
    <dgm:cxn modelId="{B233202C-F205-C448-A7CE-78BAC04B7101}" srcId="{40821E6B-C040-49E1-A2E4-2CFB256DC29F}" destId="{EC4B1E49-78C2-3245-80EF-1428D495A150}" srcOrd="1" destOrd="0" parTransId="{EA6F98EF-FDC6-5C4E-A03A-63485B51E8A7}" sibTransId="{DCEC8B91-55DC-AB4C-A015-C816E8095A22}"/>
    <dgm:cxn modelId="{87C0072F-0849-4A7B-9236-4EA748D2E9A1}" srcId="{040B5A74-C37C-4C0B-8F47-AE6486076CB1}" destId="{40821E6B-C040-49E1-A2E4-2CFB256DC29F}" srcOrd="7" destOrd="0" parTransId="{87CD76B3-D978-45EF-A0BA-AB46545F9C1B}" sibTransId="{7E5B5CDE-F3EB-4EB4-9A83-99FEE11F066A}"/>
    <dgm:cxn modelId="{8A00313E-1206-1048-BCC8-8C3C67F7C2B3}" srcId="{4B4E5611-8E79-49E9-8EB2-CA37E9FC5D2C}" destId="{09D9B791-DC88-DA4F-9B1D-3C9E95DA56D6}" srcOrd="3" destOrd="0" parTransId="{4946969D-7F5A-FE41-A8E2-73650188383E}" sibTransId="{7A7D3F4B-70E5-3A47-B987-90A10F7E2C7A}"/>
    <dgm:cxn modelId="{12A6A93F-1452-8942-9CFA-18321DA32A73}" type="presOf" srcId="{0DA2D107-ABE4-9E40-BF8D-F92D5062FD6C}" destId="{E842774D-B5DD-2343-80DA-D42C8174A4AE}" srcOrd="0" destOrd="2" presId="urn:microsoft.com/office/officeart/2005/8/layout/vList2"/>
    <dgm:cxn modelId="{CCD1F446-9CB0-6D49-B811-BC3399EC15FD}" type="presOf" srcId="{4B4E5611-8E79-49E9-8EB2-CA37E9FC5D2C}" destId="{4CFC2537-1552-7F40-8FE7-53172256E517}" srcOrd="0" destOrd="0" presId="urn:microsoft.com/office/officeart/2005/8/layout/vList2"/>
    <dgm:cxn modelId="{37AA2F48-2386-8F4D-9DA1-90BB2F4611B4}" type="presOf" srcId="{ED0BB530-7560-4D3A-8464-47A870EB4331}" destId="{6D573F93-DD04-C54A-8C5D-1BC2315DC622}" srcOrd="0" destOrd="0" presId="urn:microsoft.com/office/officeart/2005/8/layout/vList2"/>
    <dgm:cxn modelId="{2B0DF248-6FD7-1448-B385-764082618CC1}" srcId="{B8A0111D-BC4F-404B-8BA4-CD49DE105C22}" destId="{0DA2D107-ABE4-9E40-BF8D-F92D5062FD6C}" srcOrd="2" destOrd="0" parTransId="{68D7946F-1EF4-5046-A2A5-7BCE7A69EF8D}" sibTransId="{0D4920A1-CF93-2E43-BCA9-406F8032F27B}"/>
    <dgm:cxn modelId="{547EAB4C-F281-460C-8C94-DEAACD120EBC}" srcId="{040B5A74-C37C-4C0B-8F47-AE6486076CB1}" destId="{28EA57AE-AC3A-43B5-838B-8EE329EBBFED}" srcOrd="2" destOrd="0" parTransId="{274BA429-7845-4CD6-A535-5C99246D4D17}" sibTransId="{03117E8F-32CC-4C11-8F43-034839CF223E}"/>
    <dgm:cxn modelId="{4AA6A853-D9A7-8646-A15A-C6F4D13C2AAB}" srcId="{B8A0111D-BC4F-404B-8BA4-CD49DE105C22}" destId="{4C1E615F-BC68-414A-9E24-5DD90D5B5137}" srcOrd="1" destOrd="0" parTransId="{A549AD71-8F4B-934A-A195-6B0C2DF02734}" sibTransId="{641F216D-A421-DA4F-88B8-72790A2E4E19}"/>
    <dgm:cxn modelId="{FCAB1855-FD4A-494C-A18A-AD8D4547790D}" srcId="{040B5A74-C37C-4C0B-8F47-AE6486076CB1}" destId="{4B4E5611-8E79-49E9-8EB2-CA37E9FC5D2C}" srcOrd="5" destOrd="0" parTransId="{0F6A9B0F-C4F2-4D9C-AF7D-C38A88A7EB3B}" sibTransId="{52BFD039-1CFE-4546-973C-0360D17EFDF4}"/>
    <dgm:cxn modelId="{F02C1D61-E19B-D34A-8A55-71E3EF0CE567}" type="presOf" srcId="{07F07EF5-19B6-D641-A40B-022B467E91E3}" destId="{A9BCB6BC-9F17-F446-B2AA-5937317B4D60}" srcOrd="0" destOrd="1" presId="urn:microsoft.com/office/officeart/2005/8/layout/vList2"/>
    <dgm:cxn modelId="{9B044764-4DBD-F649-ADC0-E7F63991F004}" srcId="{ED0BB530-7560-4D3A-8464-47A870EB4331}" destId="{84E973DB-2000-4F45-8ED8-9BD49CF5A233}" srcOrd="0" destOrd="0" parTransId="{FB08AFC8-59EC-B044-BC36-0D48EC6F062C}" sibTransId="{BC74BCC7-6906-4A42-99F0-F217A3D82096}"/>
    <dgm:cxn modelId="{6993C16E-B77D-2549-836A-B72D05CAB6AB}" srcId="{5908FC18-A9B9-4A90-A228-748C0C643FFC}" destId="{6C0E4A28-4125-BE41-89AE-ECFDD66D842C}" srcOrd="1" destOrd="0" parTransId="{96331A86-4A0A-3648-BCEE-1CA2AE1F161B}" sibTransId="{DCC23D89-E854-8842-A335-E348B662024D}"/>
    <dgm:cxn modelId="{95158975-F3D1-9A49-8620-9F412C402364}" srcId="{4B4E5611-8E79-49E9-8EB2-CA37E9FC5D2C}" destId="{75161F5B-426F-A948-9EF8-3777C067167F}" srcOrd="0" destOrd="0" parTransId="{3A32D7AE-63E0-FA49-AB3C-0D806B7B7520}" sibTransId="{F7A5AA83-A416-944D-B3DC-481C0BB2D3DE}"/>
    <dgm:cxn modelId="{79AF497D-825A-4686-989A-53A7F1288CD5}" srcId="{040B5A74-C37C-4C0B-8F47-AE6486076CB1}" destId="{ED0BB530-7560-4D3A-8464-47A870EB4331}" srcOrd="0" destOrd="0" parTransId="{65A78100-0F8D-4971-B4E9-7F6F6FDC1268}" sibTransId="{5CF55A86-241B-4BBD-A924-C3B93086F11E}"/>
    <dgm:cxn modelId="{55A6D580-CAB7-BF40-A044-74BFAA8FEDCB}" type="presOf" srcId="{09D9B791-DC88-DA4F-9B1D-3C9E95DA56D6}" destId="{A9BCB6BC-9F17-F446-B2AA-5937317B4D60}" srcOrd="0" destOrd="3" presId="urn:microsoft.com/office/officeart/2005/8/layout/vList2"/>
    <dgm:cxn modelId="{C4BE7987-4CF1-2A45-A778-C6E26200D4B0}" srcId="{40821E6B-C040-49E1-A2E4-2CFB256DC29F}" destId="{98E6530D-8B84-0448-92BC-853CF665A2C0}" srcOrd="0" destOrd="0" parTransId="{87D2C464-0571-B242-998D-87650FA13166}" sibTransId="{4E089474-D1C9-7F40-A170-109FADF34AA9}"/>
    <dgm:cxn modelId="{F49A4A8C-9DAB-F443-85C0-8DE770289094}" srcId="{B8A0111D-BC4F-404B-8BA4-CD49DE105C22}" destId="{9EBBC7E4-A170-7248-A57C-58A1017645A4}" srcOrd="0" destOrd="0" parTransId="{8C12EE39-41A9-CB47-810B-8BB08E4ED18A}" sibTransId="{CAA30FB7-80A5-1448-9119-777E88B70CDC}"/>
    <dgm:cxn modelId="{5A14B195-51ED-7B42-A973-D25D3C07A825}" type="presOf" srcId="{40821E6B-C040-49E1-A2E4-2CFB256DC29F}" destId="{74A67C00-9B56-2B40-AFF6-BAA126EB650D}" srcOrd="0" destOrd="0" presId="urn:microsoft.com/office/officeart/2005/8/layout/vList2"/>
    <dgm:cxn modelId="{2CC64A97-6BB8-944D-B7C8-FCE28163EB0E}" type="presOf" srcId="{75161F5B-426F-A948-9EF8-3777C067167F}" destId="{A9BCB6BC-9F17-F446-B2AA-5937317B4D60}" srcOrd="0" destOrd="0" presId="urn:microsoft.com/office/officeart/2005/8/layout/vList2"/>
    <dgm:cxn modelId="{369E0F99-9DE8-3343-B216-20089DBF170F}" srcId="{4B4E5611-8E79-49E9-8EB2-CA37E9FC5D2C}" destId="{C9677A67-F490-1746-B3C9-72212214DB7E}" srcOrd="2" destOrd="0" parTransId="{F2740797-4C76-B44A-A109-F7655BA24807}" sibTransId="{77AA5CE8-3D18-8F45-B406-772115A19B88}"/>
    <dgm:cxn modelId="{3041929A-DAB5-4608-9466-5AD9DC26E8B7}" srcId="{040B5A74-C37C-4C0B-8F47-AE6486076CB1}" destId="{B8A0111D-BC4F-404B-8BA4-CD49DE105C22}" srcOrd="4" destOrd="0" parTransId="{D132C058-9762-4E21-A196-1A0A03AAE9BC}" sibTransId="{3375FACE-2F95-4A82-A8FD-0A7A99388817}"/>
    <dgm:cxn modelId="{B2A25F9E-7F6D-A144-84C4-B69F2795A82F}" type="presOf" srcId="{98E6530D-8B84-0448-92BC-853CF665A2C0}" destId="{D2CC677F-1CA8-DB41-89DB-F6F574258BDC}" srcOrd="0" destOrd="0" presId="urn:microsoft.com/office/officeart/2005/8/layout/vList2"/>
    <dgm:cxn modelId="{41BB0D9F-A4A7-A646-8BD0-CF8E8D2D96BC}" type="presOf" srcId="{C9677A67-F490-1746-B3C9-72212214DB7E}" destId="{A9BCB6BC-9F17-F446-B2AA-5937317B4D60}" srcOrd="0" destOrd="2" presId="urn:microsoft.com/office/officeart/2005/8/layout/vList2"/>
    <dgm:cxn modelId="{028554A4-CC0A-9444-9D2A-C88CE16F3543}" type="presOf" srcId="{1D030F8F-1BFB-4D6D-B578-31CD03DCEE0C}" destId="{63E17D35-5B07-D44A-9FAA-76A6086F9D12}" srcOrd="0" destOrd="0" presId="urn:microsoft.com/office/officeart/2005/8/layout/vList2"/>
    <dgm:cxn modelId="{85407DAB-F896-40DB-BBDC-0C993E8D2D36}" srcId="{040B5A74-C37C-4C0B-8F47-AE6486076CB1}" destId="{5908FC18-A9B9-4A90-A228-748C0C643FFC}" srcOrd="3" destOrd="0" parTransId="{A78B9FA7-B6F4-4531-B2B2-9157E7A3C35A}" sibTransId="{A9DFCB72-6D5E-4159-B23D-EB7D2AF75F82}"/>
    <dgm:cxn modelId="{A75D97AF-7410-7D47-AEBC-C527A79B8DCA}" type="presOf" srcId="{647A1F2D-34DD-4235-8CE3-1CEE9DCE0EB6}" destId="{D2CC677F-1CA8-DB41-89DB-F6F574258BDC}" srcOrd="0" destOrd="2" presId="urn:microsoft.com/office/officeart/2005/8/layout/vList2"/>
    <dgm:cxn modelId="{D45022B4-AC59-F44B-883B-45702D5609DE}" srcId="{40821E6B-C040-49E1-A2E4-2CFB256DC29F}" destId="{59F4C98B-7D1D-DC43-9405-3357947475F3}" srcOrd="3" destOrd="0" parTransId="{E32EB935-D4FF-ED40-AE28-DCE1E28CE898}" sibTransId="{27C08E6F-6D15-5249-B694-FFB51A457132}"/>
    <dgm:cxn modelId="{2169CDB8-F436-4A4C-A173-CB91502C6606}" srcId="{5908FC18-A9B9-4A90-A228-748C0C643FFC}" destId="{701E848C-846D-8B4E-914C-B14AA8759D30}" srcOrd="0" destOrd="0" parTransId="{81171E3D-EE62-1840-A42A-D33EC62001A3}" sibTransId="{36A2D92D-9EC0-A54F-BC75-CA721448ED97}"/>
    <dgm:cxn modelId="{34B058B9-6179-9743-B3DC-F9DF5D3DE97C}" type="presOf" srcId="{58DC6212-E7EC-004C-BDA5-1D43C1E9C604}" destId="{FA401FB7-CEB4-434C-B135-D8D166183F44}" srcOrd="0" destOrd="0" presId="urn:microsoft.com/office/officeart/2005/8/layout/vList2"/>
    <dgm:cxn modelId="{E4C545BA-114B-484D-8317-5E544194D9B5}" type="presOf" srcId="{4C1E615F-BC68-414A-9E24-5DD90D5B5137}" destId="{E842774D-B5DD-2343-80DA-D42C8174A4AE}" srcOrd="0" destOrd="1" presId="urn:microsoft.com/office/officeart/2005/8/layout/vList2"/>
    <dgm:cxn modelId="{99E571BE-D516-4149-BCD6-00EF62C78FDB}" type="presOf" srcId="{B8A0111D-BC4F-404B-8BA4-CD49DE105C22}" destId="{B6E0954C-053B-274D-832A-CFA5B2C1C846}" srcOrd="0" destOrd="0" presId="urn:microsoft.com/office/officeart/2005/8/layout/vList2"/>
    <dgm:cxn modelId="{6BEABDBF-E667-48B1-AA4A-2512BB354798}" srcId="{040B5A74-C37C-4C0B-8F47-AE6486076CB1}" destId="{1D030F8F-1BFB-4D6D-B578-31CD03DCEE0C}" srcOrd="9" destOrd="0" parTransId="{E645656D-7A48-42FF-A32E-1BF7616F52C9}" sibTransId="{F7058650-5FF2-44BA-868B-D15A3EA3AD5B}"/>
    <dgm:cxn modelId="{11A7B1C3-F14F-F048-880C-F122337D2333}" type="presOf" srcId="{040B5A74-C37C-4C0B-8F47-AE6486076CB1}" destId="{E6834551-43FA-024D-A2FD-7F972991A62E}" srcOrd="0" destOrd="0" presId="urn:microsoft.com/office/officeart/2005/8/layout/vList2"/>
    <dgm:cxn modelId="{8E0846CA-250A-B745-869D-3091CCCD4992}" srcId="{AB6672AF-7D24-4BE8-909B-37BCF39960A8}" destId="{58DC6212-E7EC-004C-BDA5-1D43C1E9C604}" srcOrd="0" destOrd="0" parTransId="{6C61938E-22AE-5048-AE7A-8FE44B32CFA7}" sibTransId="{7BC8A8AF-14F6-704D-861E-8C5C1D838B16}"/>
    <dgm:cxn modelId="{C42EF6CA-D1FB-684C-8160-A9B9D1CC0AAF}" type="presOf" srcId="{9EBBC7E4-A170-7248-A57C-58A1017645A4}" destId="{E842774D-B5DD-2343-80DA-D42C8174A4AE}" srcOrd="0" destOrd="0" presId="urn:microsoft.com/office/officeart/2005/8/layout/vList2"/>
    <dgm:cxn modelId="{A82729CC-6428-EF4F-87EA-310E243120A5}" type="presOf" srcId="{84E973DB-2000-4F45-8ED8-9BD49CF5A233}" destId="{54E4C5BD-346E-7F46-AE43-65E67EA7A49B}" srcOrd="0" destOrd="0" presId="urn:microsoft.com/office/officeart/2005/8/layout/vList2"/>
    <dgm:cxn modelId="{04812FCE-8566-4743-8401-01EACA5557B9}" type="presOf" srcId="{701E848C-846D-8B4E-914C-B14AA8759D30}" destId="{829F7B12-2390-4445-9BE3-9DCEB11AD2C0}" srcOrd="0" destOrd="0" presId="urn:microsoft.com/office/officeart/2005/8/layout/vList2"/>
    <dgm:cxn modelId="{44DDA2E2-6242-FC4C-BBAC-F0B8B3FA084B}" type="presOf" srcId="{EC4B1E49-78C2-3245-80EF-1428D495A150}" destId="{D2CC677F-1CA8-DB41-89DB-F6F574258BDC}" srcOrd="0" destOrd="1" presId="urn:microsoft.com/office/officeart/2005/8/layout/vList2"/>
    <dgm:cxn modelId="{7FA3F7F5-C5F9-F04D-BF61-2B4CC71443F7}" srcId="{4B4E5611-8E79-49E9-8EB2-CA37E9FC5D2C}" destId="{07F07EF5-19B6-D641-A40B-022B467E91E3}" srcOrd="1" destOrd="0" parTransId="{A01CC8FA-967F-F740-AE3B-24FA28B58A6A}" sibTransId="{D7A9A85E-126E-A443-A2F8-993DEAD66A61}"/>
    <dgm:cxn modelId="{BBE202F8-8283-524B-BA15-A532C953466D}" srcId="{040B5A74-C37C-4C0B-8F47-AE6486076CB1}" destId="{4F466830-4025-C54D-B9BF-1FDCC8EE7AB8}" srcOrd="1" destOrd="0" parTransId="{28DD4E86-6AD2-BD41-B7C8-42CB0B3F0C05}" sibTransId="{39DA7DD0-C0B3-0841-9074-A5DFADA6A001}"/>
    <dgm:cxn modelId="{48074DFD-E17E-9D49-B2DB-F8FEEE4749B2}" srcId="{AB6672AF-7D24-4BE8-909B-37BCF39960A8}" destId="{CBE718D7-8A87-BE4B-A4D5-103B62DCC619}" srcOrd="1" destOrd="0" parTransId="{DFE46E71-89A2-8344-9367-341A2AB2A91A}" sibTransId="{A67B6A46-C95B-F24F-A246-D1C2A0DAB909}"/>
    <dgm:cxn modelId="{71995DC4-A41A-4B48-BA8B-9FA4EB01A08B}" type="presParOf" srcId="{E6834551-43FA-024D-A2FD-7F972991A62E}" destId="{6D573F93-DD04-C54A-8C5D-1BC2315DC622}" srcOrd="0" destOrd="0" presId="urn:microsoft.com/office/officeart/2005/8/layout/vList2"/>
    <dgm:cxn modelId="{BAAB9172-B641-DE4A-82D7-81A09E6F9C27}" type="presParOf" srcId="{E6834551-43FA-024D-A2FD-7F972991A62E}" destId="{54E4C5BD-346E-7F46-AE43-65E67EA7A49B}" srcOrd="1" destOrd="0" presId="urn:microsoft.com/office/officeart/2005/8/layout/vList2"/>
    <dgm:cxn modelId="{A223BBB9-A10E-9F4A-9FBD-694944775602}" type="presParOf" srcId="{E6834551-43FA-024D-A2FD-7F972991A62E}" destId="{DF920A4B-BD81-F648-8843-0DA4B1A29622}" srcOrd="2" destOrd="0" presId="urn:microsoft.com/office/officeart/2005/8/layout/vList2"/>
    <dgm:cxn modelId="{0DB9F8FB-AD67-F34B-87DE-0BE667FC78E6}" type="presParOf" srcId="{E6834551-43FA-024D-A2FD-7F972991A62E}" destId="{E7219A31-ECE3-4746-B7E9-0C88C993B7AD}" srcOrd="3" destOrd="0" presId="urn:microsoft.com/office/officeart/2005/8/layout/vList2"/>
    <dgm:cxn modelId="{3650D678-9BC3-8046-8083-EE2C28F62592}" type="presParOf" srcId="{E6834551-43FA-024D-A2FD-7F972991A62E}" destId="{BEC47E78-6CE4-9D44-8957-43784BB77940}" srcOrd="4" destOrd="0" presId="urn:microsoft.com/office/officeart/2005/8/layout/vList2"/>
    <dgm:cxn modelId="{540663A9-9299-8043-9769-F9540CD383A2}" type="presParOf" srcId="{E6834551-43FA-024D-A2FD-7F972991A62E}" destId="{4E286E81-C40B-6F4A-9E3C-30111A775F47}" srcOrd="5" destOrd="0" presId="urn:microsoft.com/office/officeart/2005/8/layout/vList2"/>
    <dgm:cxn modelId="{3F273E53-7E3D-B84A-9103-95FA0D9FC3B6}" type="presParOf" srcId="{E6834551-43FA-024D-A2FD-7F972991A62E}" destId="{D92351BA-7C8A-D541-AD5D-E6FAD70291D9}" srcOrd="6" destOrd="0" presId="urn:microsoft.com/office/officeart/2005/8/layout/vList2"/>
    <dgm:cxn modelId="{FB566206-85AE-3B44-955C-3C12FAF7FC55}" type="presParOf" srcId="{E6834551-43FA-024D-A2FD-7F972991A62E}" destId="{829F7B12-2390-4445-9BE3-9DCEB11AD2C0}" srcOrd="7" destOrd="0" presId="urn:microsoft.com/office/officeart/2005/8/layout/vList2"/>
    <dgm:cxn modelId="{A5AF80F1-AD73-314B-8E73-467FD02AA1DB}" type="presParOf" srcId="{E6834551-43FA-024D-A2FD-7F972991A62E}" destId="{B6E0954C-053B-274D-832A-CFA5B2C1C846}" srcOrd="8" destOrd="0" presId="urn:microsoft.com/office/officeart/2005/8/layout/vList2"/>
    <dgm:cxn modelId="{05B46BC3-AE5B-4049-A556-35EAE3DF245F}" type="presParOf" srcId="{E6834551-43FA-024D-A2FD-7F972991A62E}" destId="{E842774D-B5DD-2343-80DA-D42C8174A4AE}" srcOrd="9" destOrd="0" presId="urn:microsoft.com/office/officeart/2005/8/layout/vList2"/>
    <dgm:cxn modelId="{E034EFAF-F2A8-3D40-A3E5-919BC919B86F}" type="presParOf" srcId="{E6834551-43FA-024D-A2FD-7F972991A62E}" destId="{4CFC2537-1552-7F40-8FE7-53172256E517}" srcOrd="10" destOrd="0" presId="urn:microsoft.com/office/officeart/2005/8/layout/vList2"/>
    <dgm:cxn modelId="{197E4C70-91C7-C144-93F4-DA00DB6DB4F0}" type="presParOf" srcId="{E6834551-43FA-024D-A2FD-7F972991A62E}" destId="{A9BCB6BC-9F17-F446-B2AA-5937317B4D60}" srcOrd="11" destOrd="0" presId="urn:microsoft.com/office/officeart/2005/8/layout/vList2"/>
    <dgm:cxn modelId="{BAE23CFF-AAC4-F549-B4D9-B7388919E5B4}" type="presParOf" srcId="{E6834551-43FA-024D-A2FD-7F972991A62E}" destId="{FEA7C453-F545-1443-8129-B01EFA9CDCDD}" srcOrd="12" destOrd="0" presId="urn:microsoft.com/office/officeart/2005/8/layout/vList2"/>
    <dgm:cxn modelId="{72CD13A4-9796-2448-B492-14DCCCFCCC32}" type="presParOf" srcId="{E6834551-43FA-024D-A2FD-7F972991A62E}" destId="{FA401FB7-CEB4-434C-B135-D8D166183F44}" srcOrd="13" destOrd="0" presId="urn:microsoft.com/office/officeart/2005/8/layout/vList2"/>
    <dgm:cxn modelId="{C1C28560-AC3C-3E42-B150-3A86CC3DBC38}" type="presParOf" srcId="{E6834551-43FA-024D-A2FD-7F972991A62E}" destId="{74A67C00-9B56-2B40-AFF6-BAA126EB650D}" srcOrd="14" destOrd="0" presId="urn:microsoft.com/office/officeart/2005/8/layout/vList2"/>
    <dgm:cxn modelId="{F1DB6201-A74A-0D44-85D7-137A9CBFC734}" type="presParOf" srcId="{E6834551-43FA-024D-A2FD-7F972991A62E}" destId="{D2CC677F-1CA8-DB41-89DB-F6F574258BDC}" srcOrd="15" destOrd="0" presId="urn:microsoft.com/office/officeart/2005/8/layout/vList2"/>
    <dgm:cxn modelId="{50270961-4CCB-664E-802D-0E28C82A35D7}" type="presParOf" srcId="{E6834551-43FA-024D-A2FD-7F972991A62E}" destId="{FA854152-5D1B-0646-A7A7-1BD382A61D16}" srcOrd="16" destOrd="0" presId="urn:microsoft.com/office/officeart/2005/8/layout/vList2"/>
    <dgm:cxn modelId="{29A65D69-6E04-8241-982B-5499DC2841F7}" type="presParOf" srcId="{E6834551-43FA-024D-A2FD-7F972991A62E}" destId="{7BD3A386-8F72-714E-98E6-20824D7E2496}" srcOrd="17" destOrd="0" presId="urn:microsoft.com/office/officeart/2005/8/layout/vList2"/>
    <dgm:cxn modelId="{B8A06A5C-85BB-8742-BF51-D39632403255}" type="presParOf" srcId="{E6834551-43FA-024D-A2FD-7F972991A62E}" destId="{63E17D35-5B07-D44A-9FAA-76A6086F9D12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0B5A74-C37C-4C0B-8F47-AE6486076CB1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D0BB530-7560-4D3A-8464-47A870EB4331}">
      <dgm:prSet/>
      <dgm:spPr/>
      <dgm:t>
        <a:bodyPr/>
        <a:lstStyle/>
        <a:p>
          <a:r>
            <a:rPr lang="en-US" dirty="0"/>
            <a:t>New Hire Orientation</a:t>
          </a:r>
        </a:p>
      </dgm:t>
    </dgm:pt>
    <dgm:pt modelId="{65A78100-0F8D-4971-B4E9-7F6F6FDC1268}" type="parTrans" cxnId="{79AF497D-825A-4686-989A-53A7F1288CD5}">
      <dgm:prSet/>
      <dgm:spPr/>
      <dgm:t>
        <a:bodyPr/>
        <a:lstStyle/>
        <a:p>
          <a:endParaRPr lang="en-US"/>
        </a:p>
      </dgm:t>
    </dgm:pt>
    <dgm:pt modelId="{5CF55A86-241B-4BBD-A924-C3B93086F11E}" type="sibTrans" cxnId="{79AF497D-825A-4686-989A-53A7F1288CD5}">
      <dgm:prSet/>
      <dgm:spPr/>
      <dgm:t>
        <a:bodyPr/>
        <a:lstStyle/>
        <a:p>
          <a:endParaRPr lang="en-US"/>
        </a:p>
      </dgm:t>
    </dgm:pt>
    <dgm:pt modelId="{64030BA5-F89A-4B54-ADD6-8F4E1C98B79D}">
      <dgm:prSet/>
      <dgm:spPr/>
      <dgm:t>
        <a:bodyPr/>
        <a:lstStyle/>
        <a:p>
          <a:r>
            <a:rPr lang="en-US" dirty="0"/>
            <a:t>Employee Referral Program</a:t>
          </a:r>
        </a:p>
      </dgm:t>
    </dgm:pt>
    <dgm:pt modelId="{948A33D6-57B8-406E-8C4C-2A2D69CD5E6A}" type="parTrans" cxnId="{CE10A213-1D0C-4FAA-88B8-6E2C77EA1EEF}">
      <dgm:prSet/>
      <dgm:spPr/>
      <dgm:t>
        <a:bodyPr/>
        <a:lstStyle/>
        <a:p>
          <a:endParaRPr lang="en-US"/>
        </a:p>
      </dgm:t>
    </dgm:pt>
    <dgm:pt modelId="{6908ECD5-C3E6-40DA-8502-36B47242CB6C}" type="sibTrans" cxnId="{CE10A213-1D0C-4FAA-88B8-6E2C77EA1EEF}">
      <dgm:prSet/>
      <dgm:spPr/>
      <dgm:t>
        <a:bodyPr/>
        <a:lstStyle/>
        <a:p>
          <a:endParaRPr lang="en-US"/>
        </a:p>
      </dgm:t>
    </dgm:pt>
    <dgm:pt modelId="{1D030F8F-1BFB-4D6D-B578-31CD03DCEE0C}">
      <dgm:prSet/>
      <dgm:spPr/>
      <dgm:t>
        <a:bodyPr/>
        <a:lstStyle/>
        <a:p>
          <a:r>
            <a:rPr lang="en-US" dirty="0"/>
            <a:t>Skill Evaluation and Assessment</a:t>
          </a:r>
        </a:p>
      </dgm:t>
    </dgm:pt>
    <dgm:pt modelId="{E645656D-7A48-42FF-A32E-1BF7616F52C9}" type="parTrans" cxnId="{6BEABDBF-E667-48B1-AA4A-2512BB354798}">
      <dgm:prSet/>
      <dgm:spPr/>
      <dgm:t>
        <a:bodyPr/>
        <a:lstStyle/>
        <a:p>
          <a:endParaRPr lang="en-US"/>
        </a:p>
      </dgm:t>
    </dgm:pt>
    <dgm:pt modelId="{F7058650-5FF2-44BA-868B-D15A3EA3AD5B}" type="sibTrans" cxnId="{6BEABDBF-E667-48B1-AA4A-2512BB354798}">
      <dgm:prSet/>
      <dgm:spPr/>
      <dgm:t>
        <a:bodyPr/>
        <a:lstStyle/>
        <a:p>
          <a:endParaRPr lang="en-US"/>
        </a:p>
      </dgm:t>
    </dgm:pt>
    <dgm:pt modelId="{9B8706BD-26DB-A841-B732-9B845F02EE9A}">
      <dgm:prSet/>
      <dgm:spPr/>
      <dgm:t>
        <a:bodyPr/>
        <a:lstStyle/>
        <a:p>
          <a:r>
            <a:rPr lang="en-US" dirty="0"/>
            <a:t>Required Documentation (I9, W4, etc.)</a:t>
          </a:r>
        </a:p>
      </dgm:t>
    </dgm:pt>
    <dgm:pt modelId="{0810FDC1-3157-EB41-91C0-A6E1B0BA70EC}" type="parTrans" cxnId="{72085F86-F32B-8A42-B79C-D31771D5649A}">
      <dgm:prSet/>
      <dgm:spPr/>
      <dgm:t>
        <a:bodyPr/>
        <a:lstStyle/>
        <a:p>
          <a:endParaRPr lang="en-US"/>
        </a:p>
      </dgm:t>
    </dgm:pt>
    <dgm:pt modelId="{4500A0F8-893F-F046-9B98-8EA40AE887C4}" type="sibTrans" cxnId="{72085F86-F32B-8A42-B79C-D31771D5649A}">
      <dgm:prSet/>
      <dgm:spPr/>
      <dgm:t>
        <a:bodyPr/>
        <a:lstStyle/>
        <a:p>
          <a:endParaRPr lang="en-US"/>
        </a:p>
      </dgm:t>
    </dgm:pt>
    <dgm:pt modelId="{33DBF10C-20B5-8E40-9A4C-A51B49DB884D}">
      <dgm:prSet/>
      <dgm:spPr/>
      <dgm:t>
        <a:bodyPr/>
        <a:lstStyle/>
        <a:p>
          <a:r>
            <a:rPr lang="en-US" dirty="0"/>
            <a:t>Benefits</a:t>
          </a:r>
        </a:p>
      </dgm:t>
    </dgm:pt>
    <dgm:pt modelId="{6724C8AF-3DDC-EE4F-B203-8796BD9618B2}" type="parTrans" cxnId="{C1E299F7-C214-E14A-A909-F27FAE62F890}">
      <dgm:prSet/>
      <dgm:spPr/>
      <dgm:t>
        <a:bodyPr/>
        <a:lstStyle/>
        <a:p>
          <a:endParaRPr lang="en-US"/>
        </a:p>
      </dgm:t>
    </dgm:pt>
    <dgm:pt modelId="{C657D5AE-68C6-FE44-B63C-3C2FF76A6B09}" type="sibTrans" cxnId="{C1E299F7-C214-E14A-A909-F27FAE62F890}">
      <dgm:prSet/>
      <dgm:spPr/>
      <dgm:t>
        <a:bodyPr/>
        <a:lstStyle/>
        <a:p>
          <a:endParaRPr lang="en-US"/>
        </a:p>
      </dgm:t>
    </dgm:pt>
    <dgm:pt modelId="{F5734357-09B5-EE44-8441-33FFBEF66FD3}">
      <dgm:prSet/>
      <dgm:spPr/>
      <dgm:t>
        <a:bodyPr/>
        <a:lstStyle/>
        <a:p>
          <a:r>
            <a:rPr lang="en-US" dirty="0"/>
            <a:t>Ethics &amp; Compliance</a:t>
          </a:r>
        </a:p>
      </dgm:t>
    </dgm:pt>
    <dgm:pt modelId="{A134CBDA-B04F-204E-BDC9-1C194D9DC6FB}" type="parTrans" cxnId="{BD04379E-480A-F049-9E8F-4F8BEBD3888E}">
      <dgm:prSet/>
      <dgm:spPr/>
      <dgm:t>
        <a:bodyPr/>
        <a:lstStyle/>
        <a:p>
          <a:endParaRPr lang="en-US"/>
        </a:p>
      </dgm:t>
    </dgm:pt>
    <dgm:pt modelId="{D4445BAB-927B-CC42-BF17-9EB091709D3A}" type="sibTrans" cxnId="{BD04379E-480A-F049-9E8F-4F8BEBD3888E}">
      <dgm:prSet/>
      <dgm:spPr/>
      <dgm:t>
        <a:bodyPr/>
        <a:lstStyle/>
        <a:p>
          <a:endParaRPr lang="en-US"/>
        </a:p>
      </dgm:t>
    </dgm:pt>
    <dgm:pt modelId="{44405AA0-81CE-A646-8916-1F8F16127AC9}">
      <dgm:prSet/>
      <dgm:spPr/>
      <dgm:t>
        <a:bodyPr/>
        <a:lstStyle/>
        <a:p>
          <a:r>
            <a:rPr lang="en-US" dirty="0"/>
            <a:t>Safety &amp; Security</a:t>
          </a:r>
        </a:p>
      </dgm:t>
    </dgm:pt>
    <dgm:pt modelId="{F30BEF91-7FD1-3745-BB56-A9C4FE17468C}" type="parTrans" cxnId="{25B41F4B-329F-0F4D-B27C-CB84E75C0248}">
      <dgm:prSet/>
      <dgm:spPr/>
      <dgm:t>
        <a:bodyPr/>
        <a:lstStyle/>
        <a:p>
          <a:endParaRPr lang="en-US"/>
        </a:p>
      </dgm:t>
    </dgm:pt>
    <dgm:pt modelId="{0ABBBCEC-F987-7645-91B9-BA4E7F94A0CA}" type="sibTrans" cxnId="{25B41F4B-329F-0F4D-B27C-CB84E75C0248}">
      <dgm:prSet/>
      <dgm:spPr/>
      <dgm:t>
        <a:bodyPr/>
        <a:lstStyle/>
        <a:p>
          <a:endParaRPr lang="en-US"/>
        </a:p>
      </dgm:t>
    </dgm:pt>
    <dgm:pt modelId="{7729FD19-94B8-3E4F-9154-8096E12BEFA7}">
      <dgm:prSet/>
      <dgm:spPr/>
      <dgm:t>
        <a:bodyPr/>
        <a:lstStyle/>
        <a:p>
          <a:r>
            <a:rPr lang="en-US" dirty="0"/>
            <a:t>Employee Value Proposition</a:t>
          </a:r>
        </a:p>
      </dgm:t>
    </dgm:pt>
    <dgm:pt modelId="{8B7E4F2B-4836-434E-BD25-8369160E0625}" type="parTrans" cxnId="{8161C1A2-9589-1249-BC56-2AB61B54870D}">
      <dgm:prSet/>
      <dgm:spPr/>
      <dgm:t>
        <a:bodyPr/>
        <a:lstStyle/>
        <a:p>
          <a:endParaRPr lang="en-US"/>
        </a:p>
      </dgm:t>
    </dgm:pt>
    <dgm:pt modelId="{4E7D969C-F39D-0B4A-96F9-58BF7D132951}" type="sibTrans" cxnId="{8161C1A2-9589-1249-BC56-2AB61B54870D}">
      <dgm:prSet/>
      <dgm:spPr/>
      <dgm:t>
        <a:bodyPr/>
        <a:lstStyle/>
        <a:p>
          <a:endParaRPr lang="en-US"/>
        </a:p>
      </dgm:t>
    </dgm:pt>
    <dgm:pt modelId="{6E373609-8DEB-DB4A-92A0-1D920DE4B045}">
      <dgm:prSet/>
      <dgm:spPr/>
      <dgm:t>
        <a:bodyPr/>
        <a:lstStyle/>
        <a:p>
          <a:r>
            <a:rPr lang="en-US" dirty="0"/>
            <a:t>Corporate Wellness</a:t>
          </a:r>
        </a:p>
      </dgm:t>
    </dgm:pt>
    <dgm:pt modelId="{EF929BDA-D82C-5646-B846-C0A0143FD372}" type="parTrans" cxnId="{1FEE06DE-8AAC-E646-AA22-55B3FD06824C}">
      <dgm:prSet/>
      <dgm:spPr/>
      <dgm:t>
        <a:bodyPr/>
        <a:lstStyle/>
        <a:p>
          <a:endParaRPr lang="en-US"/>
        </a:p>
      </dgm:t>
    </dgm:pt>
    <dgm:pt modelId="{7CF56F97-9B39-9140-877B-84D6D937DD6F}" type="sibTrans" cxnId="{1FEE06DE-8AAC-E646-AA22-55B3FD06824C}">
      <dgm:prSet/>
      <dgm:spPr/>
      <dgm:t>
        <a:bodyPr/>
        <a:lstStyle/>
        <a:p>
          <a:endParaRPr lang="en-US"/>
        </a:p>
      </dgm:t>
    </dgm:pt>
    <dgm:pt modelId="{8EC7B9C2-DD3C-DB44-9651-DBF40C202684}">
      <dgm:prSet/>
      <dgm:spPr/>
      <dgm:t>
        <a:bodyPr/>
        <a:lstStyle/>
        <a:p>
          <a:r>
            <a:rPr lang="en-US" dirty="0"/>
            <a:t>Compliance &amp; Auditing</a:t>
          </a:r>
        </a:p>
      </dgm:t>
    </dgm:pt>
    <dgm:pt modelId="{63BBC6A1-FCBF-F344-A8AA-890DE2270E4E}" type="parTrans" cxnId="{6C0CD01D-34B5-3245-8C75-6E6FB9298C34}">
      <dgm:prSet/>
      <dgm:spPr/>
      <dgm:t>
        <a:bodyPr/>
        <a:lstStyle/>
        <a:p>
          <a:endParaRPr lang="en-US"/>
        </a:p>
      </dgm:t>
    </dgm:pt>
    <dgm:pt modelId="{EBF94AEB-5FCF-B64A-805B-516D11EC5BF6}" type="sibTrans" cxnId="{6C0CD01D-34B5-3245-8C75-6E6FB9298C34}">
      <dgm:prSet/>
      <dgm:spPr/>
      <dgm:t>
        <a:bodyPr/>
        <a:lstStyle/>
        <a:p>
          <a:endParaRPr lang="en-US"/>
        </a:p>
      </dgm:t>
    </dgm:pt>
    <dgm:pt modelId="{A625BFD1-5C48-5247-A5BF-9916C5D2D6E4}">
      <dgm:prSet/>
      <dgm:spPr/>
      <dgm:t>
        <a:bodyPr/>
        <a:lstStyle/>
        <a:p>
          <a:r>
            <a:rPr lang="en-US" dirty="0"/>
            <a:t>Probationary period</a:t>
          </a:r>
        </a:p>
      </dgm:t>
    </dgm:pt>
    <dgm:pt modelId="{393942D0-A7FC-B04A-9117-5EC93A8B3FF7}" type="parTrans" cxnId="{4FBFE55A-ECA2-494A-BD37-E2CF868C2F10}">
      <dgm:prSet/>
      <dgm:spPr/>
      <dgm:t>
        <a:bodyPr/>
        <a:lstStyle/>
        <a:p>
          <a:endParaRPr lang="en-US"/>
        </a:p>
      </dgm:t>
    </dgm:pt>
    <dgm:pt modelId="{4620220C-DC0F-9449-AC3A-2CC8F3C19ED6}" type="sibTrans" cxnId="{4FBFE55A-ECA2-494A-BD37-E2CF868C2F10}">
      <dgm:prSet/>
      <dgm:spPr/>
      <dgm:t>
        <a:bodyPr/>
        <a:lstStyle/>
        <a:p>
          <a:endParaRPr lang="en-US"/>
        </a:p>
      </dgm:t>
    </dgm:pt>
    <dgm:pt modelId="{9274ED14-4AAB-FB4B-A1D6-FD79B98A2862}">
      <dgm:prSet/>
      <dgm:spPr/>
      <dgm:t>
        <a:bodyPr/>
        <a:lstStyle/>
        <a:p>
          <a:r>
            <a:rPr lang="en-US" dirty="0"/>
            <a:t>Vendor selection</a:t>
          </a:r>
        </a:p>
      </dgm:t>
    </dgm:pt>
    <dgm:pt modelId="{E7454386-1991-A341-B452-A82818EF8ADC}" type="parTrans" cxnId="{F9A179F5-8CF5-794A-ACF0-B3346BE97BE3}">
      <dgm:prSet/>
      <dgm:spPr/>
      <dgm:t>
        <a:bodyPr/>
        <a:lstStyle/>
        <a:p>
          <a:endParaRPr lang="en-US"/>
        </a:p>
      </dgm:t>
    </dgm:pt>
    <dgm:pt modelId="{E58307DF-64C1-4241-A647-FC2AD7FE0779}" type="sibTrans" cxnId="{F9A179F5-8CF5-794A-ACF0-B3346BE97BE3}">
      <dgm:prSet/>
      <dgm:spPr/>
      <dgm:t>
        <a:bodyPr/>
        <a:lstStyle/>
        <a:p>
          <a:endParaRPr lang="en-US"/>
        </a:p>
      </dgm:t>
    </dgm:pt>
    <dgm:pt modelId="{AA3D218C-4154-C24A-B5D6-EFCDC519F1FD}">
      <dgm:prSet/>
      <dgm:spPr/>
      <dgm:t>
        <a:bodyPr/>
        <a:lstStyle/>
        <a:p>
          <a:r>
            <a:rPr lang="en-US" dirty="0"/>
            <a:t>Initial and annual enrollment</a:t>
          </a:r>
        </a:p>
      </dgm:t>
    </dgm:pt>
    <dgm:pt modelId="{99CD0D88-7C69-1341-85EF-4059E0CD8E4A}" type="parTrans" cxnId="{7B65A68F-872A-644C-8390-73D48932A984}">
      <dgm:prSet/>
      <dgm:spPr/>
      <dgm:t>
        <a:bodyPr/>
        <a:lstStyle/>
        <a:p>
          <a:endParaRPr lang="en-US"/>
        </a:p>
      </dgm:t>
    </dgm:pt>
    <dgm:pt modelId="{B3D794B2-3A6F-434D-8B37-E060477529AF}" type="sibTrans" cxnId="{7B65A68F-872A-644C-8390-73D48932A984}">
      <dgm:prSet/>
      <dgm:spPr/>
      <dgm:t>
        <a:bodyPr/>
        <a:lstStyle/>
        <a:p>
          <a:endParaRPr lang="en-US"/>
        </a:p>
      </dgm:t>
    </dgm:pt>
    <dgm:pt modelId="{E69BD1F0-D9D5-D544-9E76-AEFABA0DF47D}">
      <dgm:prSet/>
      <dgm:spPr/>
      <dgm:t>
        <a:bodyPr/>
        <a:lstStyle/>
        <a:p>
          <a:r>
            <a:rPr lang="en-US" dirty="0"/>
            <a:t>Required New Hire State Reporting </a:t>
          </a:r>
        </a:p>
      </dgm:t>
    </dgm:pt>
    <dgm:pt modelId="{2AC8CF81-2568-B54E-B9D7-8D522D27E22D}" type="parTrans" cxnId="{C85F8D68-2338-3E4E-9B39-D9365D8D9F39}">
      <dgm:prSet/>
      <dgm:spPr/>
      <dgm:t>
        <a:bodyPr/>
        <a:lstStyle/>
        <a:p>
          <a:endParaRPr lang="en-US"/>
        </a:p>
      </dgm:t>
    </dgm:pt>
    <dgm:pt modelId="{C13CEA5D-0C8A-F54F-8CDD-86F93704E120}" type="sibTrans" cxnId="{C85F8D68-2338-3E4E-9B39-D9365D8D9F39}">
      <dgm:prSet/>
      <dgm:spPr/>
      <dgm:t>
        <a:bodyPr/>
        <a:lstStyle/>
        <a:p>
          <a:endParaRPr lang="en-US"/>
        </a:p>
      </dgm:t>
    </dgm:pt>
    <dgm:pt modelId="{31D47DE3-E067-AB4B-8FFA-C007B8B2830C}">
      <dgm:prSet/>
      <dgm:spPr/>
      <dgm:t>
        <a:bodyPr/>
        <a:lstStyle/>
        <a:p>
          <a:r>
            <a:rPr lang="en-US" dirty="0"/>
            <a:t>Company Culture &amp; Assimilation</a:t>
          </a:r>
        </a:p>
      </dgm:t>
    </dgm:pt>
    <dgm:pt modelId="{54E71A9D-8612-DE40-BB4D-DADFBDA8BB79}" type="parTrans" cxnId="{FD328042-44F9-8246-ACEA-693B1CE77449}">
      <dgm:prSet/>
      <dgm:spPr/>
      <dgm:t>
        <a:bodyPr/>
        <a:lstStyle/>
        <a:p>
          <a:endParaRPr lang="en-US"/>
        </a:p>
      </dgm:t>
    </dgm:pt>
    <dgm:pt modelId="{43644F3C-9715-5942-B225-F40F92A6D922}" type="sibTrans" cxnId="{FD328042-44F9-8246-ACEA-693B1CE77449}">
      <dgm:prSet/>
      <dgm:spPr/>
      <dgm:t>
        <a:bodyPr/>
        <a:lstStyle/>
        <a:p>
          <a:endParaRPr lang="en-US"/>
        </a:p>
      </dgm:t>
    </dgm:pt>
    <dgm:pt modelId="{3E4DF177-6F8A-E84F-B2A7-FDB20684333A}">
      <dgm:prSet/>
      <dgm:spPr/>
      <dgm:t>
        <a:bodyPr/>
        <a:lstStyle/>
        <a:p>
          <a:r>
            <a:rPr lang="en-US" dirty="0"/>
            <a:t>Policy &amp; Procedures</a:t>
          </a:r>
        </a:p>
      </dgm:t>
    </dgm:pt>
    <dgm:pt modelId="{398EE9A2-AD92-BE4E-A873-9559D63FACA0}" type="parTrans" cxnId="{E3981AD8-5ADE-7043-BCDE-5C5837C4EF3F}">
      <dgm:prSet/>
      <dgm:spPr/>
      <dgm:t>
        <a:bodyPr/>
        <a:lstStyle/>
        <a:p>
          <a:endParaRPr lang="en-US"/>
        </a:p>
      </dgm:t>
    </dgm:pt>
    <dgm:pt modelId="{464EF004-2254-E943-BC98-653ED7B19C06}" type="sibTrans" cxnId="{E3981AD8-5ADE-7043-BCDE-5C5837C4EF3F}">
      <dgm:prSet/>
      <dgm:spPr/>
      <dgm:t>
        <a:bodyPr/>
        <a:lstStyle/>
        <a:p>
          <a:endParaRPr lang="en-US"/>
        </a:p>
      </dgm:t>
    </dgm:pt>
    <dgm:pt modelId="{7359A16B-3313-7F4A-AA6F-B686ECAC1107}">
      <dgm:prSet/>
      <dgm:spPr/>
      <dgm:t>
        <a:bodyPr/>
        <a:lstStyle/>
        <a:p>
          <a:r>
            <a:rPr lang="en-US" dirty="0"/>
            <a:t>Personnel Files</a:t>
          </a:r>
        </a:p>
      </dgm:t>
    </dgm:pt>
    <dgm:pt modelId="{C79BFF5C-C0A6-4647-B91E-8C441936F67D}" type="parTrans" cxnId="{BC316AD6-26F8-3A4D-96CD-259B27176A9E}">
      <dgm:prSet/>
      <dgm:spPr/>
      <dgm:t>
        <a:bodyPr/>
        <a:lstStyle/>
        <a:p>
          <a:endParaRPr lang="en-US"/>
        </a:p>
      </dgm:t>
    </dgm:pt>
    <dgm:pt modelId="{60224E35-4840-E947-8908-8049563A2891}" type="sibTrans" cxnId="{BC316AD6-26F8-3A4D-96CD-259B27176A9E}">
      <dgm:prSet/>
      <dgm:spPr/>
      <dgm:t>
        <a:bodyPr/>
        <a:lstStyle/>
        <a:p>
          <a:endParaRPr lang="en-US"/>
        </a:p>
      </dgm:t>
    </dgm:pt>
    <dgm:pt modelId="{3258448C-68C7-914C-A4AC-3D192F9639F5}">
      <dgm:prSet/>
      <dgm:spPr/>
      <dgm:t>
        <a:bodyPr/>
        <a:lstStyle/>
        <a:p>
          <a:r>
            <a:rPr lang="en-US" dirty="0"/>
            <a:t>Conduct &amp; Expectations</a:t>
          </a:r>
        </a:p>
      </dgm:t>
    </dgm:pt>
    <dgm:pt modelId="{43231319-193A-C14D-A2BD-D88F54BDA42B}" type="parTrans" cxnId="{B3CD429E-A510-3D40-9A61-D928A805A94E}">
      <dgm:prSet/>
      <dgm:spPr/>
      <dgm:t>
        <a:bodyPr/>
        <a:lstStyle/>
        <a:p>
          <a:endParaRPr lang="en-US"/>
        </a:p>
      </dgm:t>
    </dgm:pt>
    <dgm:pt modelId="{D64AE168-24D5-AF4D-A1B9-D968DB929193}" type="sibTrans" cxnId="{B3CD429E-A510-3D40-9A61-D928A805A94E}">
      <dgm:prSet/>
      <dgm:spPr/>
      <dgm:t>
        <a:bodyPr/>
        <a:lstStyle/>
        <a:p>
          <a:endParaRPr lang="en-US"/>
        </a:p>
      </dgm:t>
    </dgm:pt>
    <dgm:pt modelId="{B6DB6BF3-C1DC-654A-8541-3DA9E9341D15}">
      <dgm:prSet/>
      <dgm:spPr/>
      <dgm:t>
        <a:bodyPr/>
        <a:lstStyle/>
        <a:p>
          <a:r>
            <a:rPr lang="en-US" dirty="0"/>
            <a:t>Medical Files</a:t>
          </a:r>
        </a:p>
      </dgm:t>
    </dgm:pt>
    <dgm:pt modelId="{92CF9049-82C0-F240-9724-A390E88D81F9}" type="parTrans" cxnId="{13FC5948-D769-304E-8B98-14D52F46351A}">
      <dgm:prSet/>
      <dgm:spPr/>
      <dgm:t>
        <a:bodyPr/>
        <a:lstStyle/>
        <a:p>
          <a:endParaRPr lang="en-US"/>
        </a:p>
      </dgm:t>
    </dgm:pt>
    <dgm:pt modelId="{508248C1-50EA-BF4E-9CCB-2A024524F8B6}" type="sibTrans" cxnId="{13FC5948-D769-304E-8B98-14D52F46351A}">
      <dgm:prSet/>
      <dgm:spPr/>
      <dgm:t>
        <a:bodyPr/>
        <a:lstStyle/>
        <a:p>
          <a:endParaRPr lang="en-US"/>
        </a:p>
      </dgm:t>
    </dgm:pt>
    <dgm:pt modelId="{CFEBFCBE-AD41-2042-A267-B4E280A5C8C3}">
      <dgm:prSet/>
      <dgm:spPr/>
      <dgm:t>
        <a:bodyPr/>
        <a:lstStyle/>
        <a:p>
          <a:r>
            <a:rPr lang="en-US" dirty="0"/>
            <a:t>Worker's Compensation</a:t>
          </a:r>
        </a:p>
      </dgm:t>
    </dgm:pt>
    <dgm:pt modelId="{6AE04A18-F606-E546-B93F-8982DBD7A27B}" type="parTrans" cxnId="{7FBAE85E-CE76-7D4E-AF8B-44CC52587099}">
      <dgm:prSet/>
      <dgm:spPr/>
      <dgm:t>
        <a:bodyPr/>
        <a:lstStyle/>
        <a:p>
          <a:endParaRPr lang="en-US"/>
        </a:p>
      </dgm:t>
    </dgm:pt>
    <dgm:pt modelId="{A4D38A21-4C81-5A4F-9896-7AE052DDC734}" type="sibTrans" cxnId="{7FBAE85E-CE76-7D4E-AF8B-44CC52587099}">
      <dgm:prSet/>
      <dgm:spPr/>
      <dgm:t>
        <a:bodyPr/>
        <a:lstStyle/>
        <a:p>
          <a:endParaRPr lang="en-US"/>
        </a:p>
      </dgm:t>
    </dgm:pt>
    <dgm:pt modelId="{AD88DCB4-8C1C-5643-974B-75602770C870}">
      <dgm:prSet/>
      <dgm:spPr/>
      <dgm:t>
        <a:bodyPr/>
        <a:lstStyle/>
        <a:p>
          <a:r>
            <a:rPr lang="en-US" dirty="0"/>
            <a:t>Employment Law &amp; Labor Postings</a:t>
          </a:r>
        </a:p>
      </dgm:t>
    </dgm:pt>
    <dgm:pt modelId="{D0321233-DF3A-7E4C-AD6C-DC6291FF571C}" type="parTrans" cxnId="{FED5590F-B7DA-E64F-BA2F-F21EC362F730}">
      <dgm:prSet/>
      <dgm:spPr/>
      <dgm:t>
        <a:bodyPr/>
        <a:lstStyle/>
        <a:p>
          <a:endParaRPr lang="en-US"/>
        </a:p>
      </dgm:t>
    </dgm:pt>
    <dgm:pt modelId="{8DEA36EE-6185-6A42-9311-0F4FB289A78B}" type="sibTrans" cxnId="{FED5590F-B7DA-E64F-BA2F-F21EC362F730}">
      <dgm:prSet/>
      <dgm:spPr/>
      <dgm:t>
        <a:bodyPr/>
        <a:lstStyle/>
        <a:p>
          <a:endParaRPr lang="en-US"/>
        </a:p>
      </dgm:t>
    </dgm:pt>
    <dgm:pt modelId="{A12260F3-C48D-D34A-B8BF-7A550FDB3897}">
      <dgm:prSet/>
      <dgm:spPr/>
      <dgm:t>
        <a:bodyPr/>
        <a:lstStyle/>
        <a:p>
          <a:r>
            <a:rPr lang="en-US" dirty="0" err="1"/>
            <a:t>E-verify</a:t>
          </a:r>
          <a:endParaRPr lang="en-US" dirty="0"/>
        </a:p>
      </dgm:t>
    </dgm:pt>
    <dgm:pt modelId="{F7B83FA9-802D-EE4E-B7A8-2554705C7FD1}" type="parTrans" cxnId="{09ABBE51-5CB1-CE4E-8952-5142215CAF8B}">
      <dgm:prSet/>
      <dgm:spPr/>
      <dgm:t>
        <a:bodyPr/>
        <a:lstStyle/>
        <a:p>
          <a:endParaRPr lang="en-US"/>
        </a:p>
      </dgm:t>
    </dgm:pt>
    <dgm:pt modelId="{3E8837C8-AD90-AE4E-A454-D1B6708BF79E}" type="sibTrans" cxnId="{09ABBE51-5CB1-CE4E-8952-5142215CAF8B}">
      <dgm:prSet/>
      <dgm:spPr/>
      <dgm:t>
        <a:bodyPr/>
        <a:lstStyle/>
        <a:p>
          <a:endParaRPr lang="en-US"/>
        </a:p>
      </dgm:t>
    </dgm:pt>
    <dgm:pt modelId="{520C8B7F-3820-FC41-A6AB-07F23D2E4C71}">
      <dgm:prSet/>
      <dgm:spPr/>
      <dgm:t>
        <a:bodyPr/>
        <a:lstStyle/>
        <a:p>
          <a:r>
            <a:rPr lang="en-US" dirty="0"/>
            <a:t>Paperless Onboarding Vendor Selection &amp; Administration</a:t>
          </a:r>
        </a:p>
      </dgm:t>
    </dgm:pt>
    <dgm:pt modelId="{1FF3C806-B6DA-EA4A-B05F-FE5ACBC14F6C}" type="parTrans" cxnId="{C0DD9607-F87E-5047-AC61-DB80674C7A50}">
      <dgm:prSet/>
      <dgm:spPr/>
      <dgm:t>
        <a:bodyPr/>
        <a:lstStyle/>
        <a:p>
          <a:endParaRPr lang="en-US"/>
        </a:p>
      </dgm:t>
    </dgm:pt>
    <dgm:pt modelId="{C769DB6F-5E92-654C-8F3F-70BD809494A8}" type="sibTrans" cxnId="{C0DD9607-F87E-5047-AC61-DB80674C7A50}">
      <dgm:prSet/>
      <dgm:spPr/>
      <dgm:t>
        <a:bodyPr/>
        <a:lstStyle/>
        <a:p>
          <a:endParaRPr lang="en-US"/>
        </a:p>
      </dgm:t>
    </dgm:pt>
    <dgm:pt modelId="{B15FF386-CB2A-024F-90DE-C6670B5B51FE}">
      <dgm:prSet/>
      <dgm:spPr/>
      <dgm:t>
        <a:bodyPr/>
        <a:lstStyle/>
        <a:p>
          <a:r>
            <a:rPr lang="en-US" dirty="0"/>
            <a:t>Human Resources Information System Vendor Selection &amp; Administration</a:t>
          </a:r>
        </a:p>
      </dgm:t>
    </dgm:pt>
    <dgm:pt modelId="{BB4A2595-E6A3-C649-9D8C-DA3F895E2547}" type="parTrans" cxnId="{E78AD634-2CCA-9C43-9AE1-64D98CCAF44C}">
      <dgm:prSet/>
      <dgm:spPr/>
      <dgm:t>
        <a:bodyPr/>
        <a:lstStyle/>
        <a:p>
          <a:endParaRPr lang="en-US"/>
        </a:p>
      </dgm:t>
    </dgm:pt>
    <dgm:pt modelId="{4FF373F2-BC8C-764D-A532-B94A5577999C}" type="sibTrans" cxnId="{E78AD634-2CCA-9C43-9AE1-64D98CCAF44C}">
      <dgm:prSet/>
      <dgm:spPr/>
      <dgm:t>
        <a:bodyPr/>
        <a:lstStyle/>
        <a:p>
          <a:endParaRPr lang="en-US"/>
        </a:p>
      </dgm:t>
    </dgm:pt>
    <dgm:pt modelId="{E6834551-43FA-024D-A2FD-7F972991A62E}" type="pres">
      <dgm:prSet presAssocID="{040B5A74-C37C-4C0B-8F47-AE6486076CB1}" presName="linear" presStyleCnt="0">
        <dgm:presLayoutVars>
          <dgm:animLvl val="lvl"/>
          <dgm:resizeHandles val="exact"/>
        </dgm:presLayoutVars>
      </dgm:prSet>
      <dgm:spPr/>
    </dgm:pt>
    <dgm:pt modelId="{6D573F93-DD04-C54A-8C5D-1BC2315DC622}" type="pres">
      <dgm:prSet presAssocID="{ED0BB530-7560-4D3A-8464-47A870EB4331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F981509F-77CC-E343-AAA8-AB5F177A6AA2}" type="pres">
      <dgm:prSet presAssocID="{ED0BB530-7560-4D3A-8464-47A870EB4331}" presName="childText" presStyleLbl="revTx" presStyleIdx="0" presStyleCnt="3">
        <dgm:presLayoutVars>
          <dgm:bulletEnabled val="1"/>
        </dgm:presLayoutVars>
      </dgm:prSet>
      <dgm:spPr/>
    </dgm:pt>
    <dgm:pt modelId="{60DA3D0F-0204-0B41-980D-A89D56C494B4}" type="pres">
      <dgm:prSet presAssocID="{33DBF10C-20B5-8E40-9A4C-A51B49DB884D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56302EC0-1D24-8846-A28F-A92D95EADED2}" type="pres">
      <dgm:prSet presAssocID="{33DBF10C-20B5-8E40-9A4C-A51B49DB884D}" presName="childText" presStyleLbl="revTx" presStyleIdx="1" presStyleCnt="3">
        <dgm:presLayoutVars>
          <dgm:bulletEnabled val="1"/>
        </dgm:presLayoutVars>
      </dgm:prSet>
      <dgm:spPr/>
    </dgm:pt>
    <dgm:pt modelId="{994F9838-D842-184E-B214-E9222EBE25BC}" type="pres">
      <dgm:prSet presAssocID="{F5734357-09B5-EE44-8441-33FFBEF66FD3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5EB11A0E-0765-0045-BC03-87755AC5D14C}" type="pres">
      <dgm:prSet presAssocID="{D4445BAB-927B-CC42-BF17-9EB091709D3A}" presName="spacer" presStyleCnt="0"/>
      <dgm:spPr/>
    </dgm:pt>
    <dgm:pt modelId="{525DB3AA-451B-6B4C-BA15-08D5A09841EC}" type="pres">
      <dgm:prSet presAssocID="{44405AA0-81CE-A646-8916-1F8F16127AC9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33A474CA-EBB8-7241-ADD8-4180CAE57523}" type="pres">
      <dgm:prSet presAssocID="{0ABBBCEC-F987-7645-91B9-BA4E7F94A0CA}" presName="spacer" presStyleCnt="0"/>
      <dgm:spPr/>
    </dgm:pt>
    <dgm:pt modelId="{3B535D3C-C44A-1B49-887E-6C9F56C3F7F7}" type="pres">
      <dgm:prSet presAssocID="{7729FD19-94B8-3E4F-9154-8096E12BEFA7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70A890DD-EF50-1242-81B6-C678C8671CCE}" type="pres">
      <dgm:prSet presAssocID="{4E7D969C-F39D-0B4A-96F9-58BF7D132951}" presName="spacer" presStyleCnt="0"/>
      <dgm:spPr/>
    </dgm:pt>
    <dgm:pt modelId="{889B192B-A361-B04C-9AEA-A078FAAB961B}" type="pres">
      <dgm:prSet presAssocID="{6E373609-8DEB-DB4A-92A0-1D920DE4B045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8EF434A0-79B3-B14B-A570-F40117627429}" type="pres">
      <dgm:prSet presAssocID="{7CF56F97-9B39-9140-877B-84D6D937DD6F}" presName="spacer" presStyleCnt="0"/>
      <dgm:spPr/>
    </dgm:pt>
    <dgm:pt modelId="{7672D950-9702-7B41-A22D-D945CE85A893}" type="pres">
      <dgm:prSet presAssocID="{8EC7B9C2-DD3C-DB44-9651-DBF40C202684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FA233576-266B-9A4B-8DC0-1DA11723EED2}" type="pres">
      <dgm:prSet presAssocID="{8EC7B9C2-DD3C-DB44-9651-DBF40C202684}" presName="childText" presStyleLbl="revTx" presStyleIdx="2" presStyleCnt="3">
        <dgm:presLayoutVars>
          <dgm:bulletEnabled val="1"/>
        </dgm:presLayoutVars>
      </dgm:prSet>
      <dgm:spPr/>
    </dgm:pt>
    <dgm:pt modelId="{F6A67A6E-D2E4-854A-AB80-CAB54E42EF5D}" type="pres">
      <dgm:prSet presAssocID="{A625BFD1-5C48-5247-A5BF-9916C5D2D6E4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508471F9-1B4C-A14E-AA72-2D7696F3F864}" type="pres">
      <dgm:prSet presAssocID="{4620220C-DC0F-9449-AC3A-2CC8F3C19ED6}" presName="spacer" presStyleCnt="0"/>
      <dgm:spPr/>
    </dgm:pt>
    <dgm:pt modelId="{FA854152-5D1B-0646-A7A7-1BD382A61D16}" type="pres">
      <dgm:prSet presAssocID="{64030BA5-F89A-4B54-ADD6-8F4E1C98B79D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7BD3A386-8F72-714E-98E6-20824D7E2496}" type="pres">
      <dgm:prSet presAssocID="{6908ECD5-C3E6-40DA-8502-36B47242CB6C}" presName="spacer" presStyleCnt="0"/>
      <dgm:spPr/>
    </dgm:pt>
    <dgm:pt modelId="{63E17D35-5B07-D44A-9FAA-76A6086F9D12}" type="pres">
      <dgm:prSet presAssocID="{1D030F8F-1BFB-4D6D-B578-31CD03DCEE0C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BAF7C103-E796-374E-B574-AA6A3D1EC2F5}" type="presOf" srcId="{6E373609-8DEB-DB4A-92A0-1D920DE4B045}" destId="{889B192B-A361-B04C-9AEA-A078FAAB961B}" srcOrd="0" destOrd="0" presId="urn:microsoft.com/office/officeart/2005/8/layout/vList2"/>
    <dgm:cxn modelId="{C0DD9607-F87E-5047-AC61-DB80674C7A50}" srcId="{ED0BB530-7560-4D3A-8464-47A870EB4331}" destId="{520C8B7F-3820-FC41-A6AB-07F23D2E4C71}" srcOrd="5" destOrd="0" parTransId="{1FF3C806-B6DA-EA4A-B05F-FE5ACBC14F6C}" sibTransId="{C769DB6F-5E92-654C-8F3F-70BD809494A8}"/>
    <dgm:cxn modelId="{D49B4C0C-D809-E843-9BE6-BBCD2C0EB5E9}" type="presOf" srcId="{A12260F3-C48D-D34A-B8BF-7A550FDB3897}" destId="{F981509F-77CC-E343-AAA8-AB5F177A6AA2}" srcOrd="0" destOrd="4" presId="urn:microsoft.com/office/officeart/2005/8/layout/vList2"/>
    <dgm:cxn modelId="{65CB860E-312F-DE49-8F02-5A3CA7244F80}" type="presOf" srcId="{AD88DCB4-8C1C-5643-974B-75602770C870}" destId="{FA233576-266B-9A4B-8DC0-1DA11723EED2}" srcOrd="0" destOrd="4" presId="urn:microsoft.com/office/officeart/2005/8/layout/vList2"/>
    <dgm:cxn modelId="{FED5590F-B7DA-E64F-BA2F-F21EC362F730}" srcId="{8EC7B9C2-DD3C-DB44-9651-DBF40C202684}" destId="{AD88DCB4-8C1C-5643-974B-75602770C870}" srcOrd="4" destOrd="0" parTransId="{D0321233-DF3A-7E4C-AD6C-DC6291FF571C}" sibTransId="{8DEA36EE-6185-6A42-9311-0F4FB289A78B}"/>
    <dgm:cxn modelId="{2C6F3712-A59B-5347-9214-B90B2ABBAD6E}" type="presOf" srcId="{3E4DF177-6F8A-E84F-B2A7-FDB20684333A}" destId="{FA233576-266B-9A4B-8DC0-1DA11723EED2}" srcOrd="0" destOrd="0" presId="urn:microsoft.com/office/officeart/2005/8/layout/vList2"/>
    <dgm:cxn modelId="{CE10A213-1D0C-4FAA-88B8-6E2C77EA1EEF}" srcId="{040B5A74-C37C-4C0B-8F47-AE6486076CB1}" destId="{64030BA5-F89A-4B54-ADD6-8F4E1C98B79D}" srcOrd="8" destOrd="0" parTransId="{948A33D6-57B8-406E-8C4C-2A2D69CD5E6A}" sibTransId="{6908ECD5-C3E6-40DA-8502-36B47242CB6C}"/>
    <dgm:cxn modelId="{1195BC1C-621F-5040-B199-D233A843137E}" type="presOf" srcId="{3258448C-68C7-914C-A4AC-3D192F9639F5}" destId="{F981509F-77CC-E343-AAA8-AB5F177A6AA2}" srcOrd="0" destOrd="3" presId="urn:microsoft.com/office/officeart/2005/8/layout/vList2"/>
    <dgm:cxn modelId="{6C0CD01D-34B5-3245-8C75-6E6FB9298C34}" srcId="{040B5A74-C37C-4C0B-8F47-AE6486076CB1}" destId="{8EC7B9C2-DD3C-DB44-9651-DBF40C202684}" srcOrd="6" destOrd="0" parTransId="{63BBC6A1-FCBF-F344-A8AA-890DE2270E4E}" sibTransId="{EBF94AEB-5FCF-B64A-805B-516D11EC5BF6}"/>
    <dgm:cxn modelId="{C4C3A620-6B17-B54F-827D-69575D9DBEEB}" type="presOf" srcId="{B6DB6BF3-C1DC-654A-8541-3DA9E9341D15}" destId="{FA233576-266B-9A4B-8DC0-1DA11723EED2}" srcOrd="0" destOrd="2" presId="urn:microsoft.com/office/officeart/2005/8/layout/vList2"/>
    <dgm:cxn modelId="{BFA7CF20-C017-BC42-96DA-E989B38AC86C}" type="presOf" srcId="{64030BA5-F89A-4B54-ADD6-8F4E1C98B79D}" destId="{FA854152-5D1B-0646-A7A7-1BD382A61D16}" srcOrd="0" destOrd="0" presId="urn:microsoft.com/office/officeart/2005/8/layout/vList2"/>
    <dgm:cxn modelId="{5F5F8822-58A0-4F41-A42E-4E035C213F59}" type="presOf" srcId="{7729FD19-94B8-3E4F-9154-8096E12BEFA7}" destId="{3B535D3C-C44A-1B49-887E-6C9F56C3F7F7}" srcOrd="0" destOrd="0" presId="urn:microsoft.com/office/officeart/2005/8/layout/vList2"/>
    <dgm:cxn modelId="{2E238E27-30BE-CF4B-B913-6AD6E12F9CDC}" type="presOf" srcId="{9274ED14-4AAB-FB4B-A1D6-FD79B98A2862}" destId="{56302EC0-1D24-8846-A28F-A92D95EADED2}" srcOrd="0" destOrd="0" presId="urn:microsoft.com/office/officeart/2005/8/layout/vList2"/>
    <dgm:cxn modelId="{2F8F5530-C76D-CC46-ADCF-ED84BF201D40}" type="presOf" srcId="{A625BFD1-5C48-5247-A5BF-9916C5D2D6E4}" destId="{F6A67A6E-D2E4-854A-AB80-CAB54E42EF5D}" srcOrd="0" destOrd="0" presId="urn:microsoft.com/office/officeart/2005/8/layout/vList2"/>
    <dgm:cxn modelId="{E78AD634-2CCA-9C43-9AE1-64D98CCAF44C}" srcId="{ED0BB530-7560-4D3A-8464-47A870EB4331}" destId="{B15FF386-CB2A-024F-90DE-C6670B5B51FE}" srcOrd="6" destOrd="0" parTransId="{BB4A2595-E6A3-C649-9D8C-DA3F895E2547}" sibTransId="{4FF373F2-BC8C-764D-A532-B94A5577999C}"/>
    <dgm:cxn modelId="{DE754A39-2A31-C548-A9D9-6E7D80707E75}" type="presOf" srcId="{9B8706BD-26DB-A841-B732-9B845F02EE9A}" destId="{F981509F-77CC-E343-AAA8-AB5F177A6AA2}" srcOrd="0" destOrd="0" presId="urn:microsoft.com/office/officeart/2005/8/layout/vList2"/>
    <dgm:cxn modelId="{FD328042-44F9-8246-ACEA-693B1CE77449}" srcId="{ED0BB530-7560-4D3A-8464-47A870EB4331}" destId="{31D47DE3-E067-AB4B-8FFA-C007B8B2830C}" srcOrd="2" destOrd="0" parTransId="{54E71A9D-8612-DE40-BB4D-DADFBDA8BB79}" sibTransId="{43644F3C-9715-5942-B225-F40F92A6D922}"/>
    <dgm:cxn modelId="{37AA2F48-2386-8F4D-9DA1-90BB2F4611B4}" type="presOf" srcId="{ED0BB530-7560-4D3A-8464-47A870EB4331}" destId="{6D573F93-DD04-C54A-8C5D-1BC2315DC622}" srcOrd="0" destOrd="0" presId="urn:microsoft.com/office/officeart/2005/8/layout/vList2"/>
    <dgm:cxn modelId="{13FC5948-D769-304E-8B98-14D52F46351A}" srcId="{8EC7B9C2-DD3C-DB44-9651-DBF40C202684}" destId="{B6DB6BF3-C1DC-654A-8541-3DA9E9341D15}" srcOrd="2" destOrd="0" parTransId="{92CF9049-82C0-F240-9724-A390E88D81F9}" sibTransId="{508248C1-50EA-BF4E-9CCB-2A024524F8B6}"/>
    <dgm:cxn modelId="{25B41F4B-329F-0F4D-B27C-CB84E75C0248}" srcId="{040B5A74-C37C-4C0B-8F47-AE6486076CB1}" destId="{44405AA0-81CE-A646-8916-1F8F16127AC9}" srcOrd="3" destOrd="0" parTransId="{F30BEF91-7FD1-3745-BB56-A9C4FE17468C}" sibTransId="{0ABBBCEC-F987-7645-91B9-BA4E7F94A0CA}"/>
    <dgm:cxn modelId="{297E024C-135F-6A4A-8760-50F628A762F1}" type="presOf" srcId="{E69BD1F0-D9D5-D544-9E76-AEFABA0DF47D}" destId="{F981509F-77CC-E343-AAA8-AB5F177A6AA2}" srcOrd="0" destOrd="1" presId="urn:microsoft.com/office/officeart/2005/8/layout/vList2"/>
    <dgm:cxn modelId="{09ABBE51-5CB1-CE4E-8952-5142215CAF8B}" srcId="{ED0BB530-7560-4D3A-8464-47A870EB4331}" destId="{A12260F3-C48D-D34A-B8BF-7A550FDB3897}" srcOrd="4" destOrd="0" parTransId="{F7B83FA9-802D-EE4E-B7A8-2554705C7FD1}" sibTransId="{3E8837C8-AD90-AE4E-A454-D1B6708BF79E}"/>
    <dgm:cxn modelId="{F166C051-1ABC-634F-9CD7-BDC245BCD840}" type="presOf" srcId="{F5734357-09B5-EE44-8441-33FFBEF66FD3}" destId="{994F9838-D842-184E-B214-E9222EBE25BC}" srcOrd="0" destOrd="0" presId="urn:microsoft.com/office/officeart/2005/8/layout/vList2"/>
    <dgm:cxn modelId="{66042A56-44E1-A04A-8D02-DB992707DB12}" type="presOf" srcId="{8EC7B9C2-DD3C-DB44-9651-DBF40C202684}" destId="{7672D950-9702-7B41-A22D-D945CE85A893}" srcOrd="0" destOrd="0" presId="urn:microsoft.com/office/officeart/2005/8/layout/vList2"/>
    <dgm:cxn modelId="{4FBFE55A-ECA2-494A-BD37-E2CF868C2F10}" srcId="{040B5A74-C37C-4C0B-8F47-AE6486076CB1}" destId="{A625BFD1-5C48-5247-A5BF-9916C5D2D6E4}" srcOrd="7" destOrd="0" parTransId="{393942D0-A7FC-B04A-9117-5EC93A8B3FF7}" sibTransId="{4620220C-DC0F-9449-AC3A-2CC8F3C19ED6}"/>
    <dgm:cxn modelId="{8C5BEA5D-F050-2249-AA45-722127A615AA}" type="presOf" srcId="{33DBF10C-20B5-8E40-9A4C-A51B49DB884D}" destId="{60DA3D0F-0204-0B41-980D-A89D56C494B4}" srcOrd="0" destOrd="0" presId="urn:microsoft.com/office/officeart/2005/8/layout/vList2"/>
    <dgm:cxn modelId="{7FBAE85E-CE76-7D4E-AF8B-44CC52587099}" srcId="{8EC7B9C2-DD3C-DB44-9651-DBF40C202684}" destId="{CFEBFCBE-AD41-2042-A267-B4E280A5C8C3}" srcOrd="3" destOrd="0" parTransId="{6AE04A18-F606-E546-B93F-8982DBD7A27B}" sibTransId="{A4D38A21-4C81-5A4F-9896-7AE052DDC734}"/>
    <dgm:cxn modelId="{C85F8D68-2338-3E4E-9B39-D9365D8D9F39}" srcId="{ED0BB530-7560-4D3A-8464-47A870EB4331}" destId="{E69BD1F0-D9D5-D544-9E76-AEFABA0DF47D}" srcOrd="1" destOrd="0" parTransId="{2AC8CF81-2568-B54E-B9D7-8D522D27E22D}" sibTransId="{C13CEA5D-0C8A-F54F-8CDD-86F93704E120}"/>
    <dgm:cxn modelId="{79AF497D-825A-4686-989A-53A7F1288CD5}" srcId="{040B5A74-C37C-4C0B-8F47-AE6486076CB1}" destId="{ED0BB530-7560-4D3A-8464-47A870EB4331}" srcOrd="0" destOrd="0" parTransId="{65A78100-0F8D-4971-B4E9-7F6F6FDC1268}" sibTransId="{5CF55A86-241B-4BBD-A924-C3B93086F11E}"/>
    <dgm:cxn modelId="{72085F86-F32B-8A42-B79C-D31771D5649A}" srcId="{ED0BB530-7560-4D3A-8464-47A870EB4331}" destId="{9B8706BD-26DB-A841-B732-9B845F02EE9A}" srcOrd="0" destOrd="0" parTransId="{0810FDC1-3157-EB41-91C0-A6E1B0BA70EC}" sibTransId="{4500A0F8-893F-F046-9B98-8EA40AE887C4}"/>
    <dgm:cxn modelId="{8A287086-F37E-5044-982B-DD1ADB46D124}" type="presOf" srcId="{44405AA0-81CE-A646-8916-1F8F16127AC9}" destId="{525DB3AA-451B-6B4C-BA15-08D5A09841EC}" srcOrd="0" destOrd="0" presId="urn:microsoft.com/office/officeart/2005/8/layout/vList2"/>
    <dgm:cxn modelId="{2613A68F-40E1-894E-9F86-82C59D3D02A9}" type="presOf" srcId="{520C8B7F-3820-FC41-A6AB-07F23D2E4C71}" destId="{F981509F-77CC-E343-AAA8-AB5F177A6AA2}" srcOrd="0" destOrd="5" presId="urn:microsoft.com/office/officeart/2005/8/layout/vList2"/>
    <dgm:cxn modelId="{7B65A68F-872A-644C-8390-73D48932A984}" srcId="{33DBF10C-20B5-8E40-9A4C-A51B49DB884D}" destId="{AA3D218C-4154-C24A-B5D6-EFCDC519F1FD}" srcOrd="1" destOrd="0" parTransId="{99CD0D88-7C69-1341-85EF-4059E0CD8E4A}" sibTransId="{B3D794B2-3A6F-434D-8B37-E060477529AF}"/>
    <dgm:cxn modelId="{8F469291-B1A1-FF4D-B6C3-61E1937CD5A9}" type="presOf" srcId="{AA3D218C-4154-C24A-B5D6-EFCDC519F1FD}" destId="{56302EC0-1D24-8846-A28F-A92D95EADED2}" srcOrd="0" destOrd="1" presId="urn:microsoft.com/office/officeart/2005/8/layout/vList2"/>
    <dgm:cxn modelId="{C2DC789C-0CA3-7946-92C2-C65606E8448A}" type="presOf" srcId="{CFEBFCBE-AD41-2042-A267-B4E280A5C8C3}" destId="{FA233576-266B-9A4B-8DC0-1DA11723EED2}" srcOrd="0" destOrd="3" presId="urn:microsoft.com/office/officeart/2005/8/layout/vList2"/>
    <dgm:cxn modelId="{BD04379E-480A-F049-9E8F-4F8BEBD3888E}" srcId="{040B5A74-C37C-4C0B-8F47-AE6486076CB1}" destId="{F5734357-09B5-EE44-8441-33FFBEF66FD3}" srcOrd="2" destOrd="0" parTransId="{A134CBDA-B04F-204E-BDC9-1C194D9DC6FB}" sibTransId="{D4445BAB-927B-CC42-BF17-9EB091709D3A}"/>
    <dgm:cxn modelId="{B3CD429E-A510-3D40-9A61-D928A805A94E}" srcId="{ED0BB530-7560-4D3A-8464-47A870EB4331}" destId="{3258448C-68C7-914C-A4AC-3D192F9639F5}" srcOrd="3" destOrd="0" parTransId="{43231319-193A-C14D-A2BD-D88F54BDA42B}" sibTransId="{D64AE168-24D5-AF4D-A1B9-D968DB929193}"/>
    <dgm:cxn modelId="{8161C1A2-9589-1249-BC56-2AB61B54870D}" srcId="{040B5A74-C37C-4C0B-8F47-AE6486076CB1}" destId="{7729FD19-94B8-3E4F-9154-8096E12BEFA7}" srcOrd="4" destOrd="0" parTransId="{8B7E4F2B-4836-434E-BD25-8369160E0625}" sibTransId="{4E7D969C-F39D-0B4A-96F9-58BF7D132951}"/>
    <dgm:cxn modelId="{028554A4-CC0A-9444-9D2A-C88CE16F3543}" type="presOf" srcId="{1D030F8F-1BFB-4D6D-B578-31CD03DCEE0C}" destId="{63E17D35-5B07-D44A-9FAA-76A6086F9D12}" srcOrd="0" destOrd="0" presId="urn:microsoft.com/office/officeart/2005/8/layout/vList2"/>
    <dgm:cxn modelId="{6BEABDBF-E667-48B1-AA4A-2512BB354798}" srcId="{040B5A74-C37C-4C0B-8F47-AE6486076CB1}" destId="{1D030F8F-1BFB-4D6D-B578-31CD03DCEE0C}" srcOrd="9" destOrd="0" parTransId="{E645656D-7A48-42FF-A32E-1BF7616F52C9}" sibTransId="{F7058650-5FF2-44BA-868B-D15A3EA3AD5B}"/>
    <dgm:cxn modelId="{11A7B1C3-F14F-F048-880C-F122337D2333}" type="presOf" srcId="{040B5A74-C37C-4C0B-8F47-AE6486076CB1}" destId="{E6834551-43FA-024D-A2FD-7F972991A62E}" srcOrd="0" destOrd="0" presId="urn:microsoft.com/office/officeart/2005/8/layout/vList2"/>
    <dgm:cxn modelId="{BC316AD6-26F8-3A4D-96CD-259B27176A9E}" srcId="{8EC7B9C2-DD3C-DB44-9651-DBF40C202684}" destId="{7359A16B-3313-7F4A-AA6F-B686ECAC1107}" srcOrd="1" destOrd="0" parTransId="{C79BFF5C-C0A6-4647-B91E-8C441936F67D}" sibTransId="{60224E35-4840-E947-8908-8049563A2891}"/>
    <dgm:cxn modelId="{E3981AD8-5ADE-7043-BCDE-5C5837C4EF3F}" srcId="{8EC7B9C2-DD3C-DB44-9651-DBF40C202684}" destId="{3E4DF177-6F8A-E84F-B2A7-FDB20684333A}" srcOrd="0" destOrd="0" parTransId="{398EE9A2-AD92-BE4E-A873-9559D63FACA0}" sibTransId="{464EF004-2254-E943-BC98-653ED7B19C06}"/>
    <dgm:cxn modelId="{1FEE06DE-8AAC-E646-AA22-55B3FD06824C}" srcId="{040B5A74-C37C-4C0B-8F47-AE6486076CB1}" destId="{6E373609-8DEB-DB4A-92A0-1D920DE4B045}" srcOrd="5" destOrd="0" parTransId="{EF929BDA-D82C-5646-B846-C0A0143FD372}" sibTransId="{7CF56F97-9B39-9140-877B-84D6D937DD6F}"/>
    <dgm:cxn modelId="{8E3B3AE6-8435-FC40-8BC0-2D9B69B79C6A}" type="presOf" srcId="{7359A16B-3313-7F4A-AA6F-B686ECAC1107}" destId="{FA233576-266B-9A4B-8DC0-1DA11723EED2}" srcOrd="0" destOrd="1" presId="urn:microsoft.com/office/officeart/2005/8/layout/vList2"/>
    <dgm:cxn modelId="{09B5B2EA-6A05-0E4A-84DD-A7F289D2EA8B}" type="presOf" srcId="{B15FF386-CB2A-024F-90DE-C6670B5B51FE}" destId="{F981509F-77CC-E343-AAA8-AB5F177A6AA2}" srcOrd="0" destOrd="6" presId="urn:microsoft.com/office/officeart/2005/8/layout/vList2"/>
    <dgm:cxn modelId="{F9A179F5-8CF5-794A-ACF0-B3346BE97BE3}" srcId="{33DBF10C-20B5-8E40-9A4C-A51B49DB884D}" destId="{9274ED14-4AAB-FB4B-A1D6-FD79B98A2862}" srcOrd="0" destOrd="0" parTransId="{E7454386-1991-A341-B452-A82818EF8ADC}" sibTransId="{E58307DF-64C1-4241-A647-FC2AD7FE0779}"/>
    <dgm:cxn modelId="{C1E299F7-C214-E14A-A909-F27FAE62F890}" srcId="{040B5A74-C37C-4C0B-8F47-AE6486076CB1}" destId="{33DBF10C-20B5-8E40-9A4C-A51B49DB884D}" srcOrd="1" destOrd="0" parTransId="{6724C8AF-3DDC-EE4F-B203-8796BD9618B2}" sibTransId="{C657D5AE-68C6-FE44-B63C-3C2FF76A6B09}"/>
    <dgm:cxn modelId="{8B37B3FD-06D0-DC46-90A3-7CBBAA4E1192}" type="presOf" srcId="{31D47DE3-E067-AB4B-8FFA-C007B8B2830C}" destId="{F981509F-77CC-E343-AAA8-AB5F177A6AA2}" srcOrd="0" destOrd="2" presId="urn:microsoft.com/office/officeart/2005/8/layout/vList2"/>
    <dgm:cxn modelId="{71995DC4-A41A-4B48-BA8B-9FA4EB01A08B}" type="presParOf" srcId="{E6834551-43FA-024D-A2FD-7F972991A62E}" destId="{6D573F93-DD04-C54A-8C5D-1BC2315DC622}" srcOrd="0" destOrd="0" presId="urn:microsoft.com/office/officeart/2005/8/layout/vList2"/>
    <dgm:cxn modelId="{A5B6A4D2-B3E1-2844-8644-4F1D5B66D1BB}" type="presParOf" srcId="{E6834551-43FA-024D-A2FD-7F972991A62E}" destId="{F981509F-77CC-E343-AAA8-AB5F177A6AA2}" srcOrd="1" destOrd="0" presId="urn:microsoft.com/office/officeart/2005/8/layout/vList2"/>
    <dgm:cxn modelId="{44C83EE1-9C88-2340-BB35-842E0F52CCEE}" type="presParOf" srcId="{E6834551-43FA-024D-A2FD-7F972991A62E}" destId="{60DA3D0F-0204-0B41-980D-A89D56C494B4}" srcOrd="2" destOrd="0" presId="urn:microsoft.com/office/officeart/2005/8/layout/vList2"/>
    <dgm:cxn modelId="{5CD0A364-D9B4-6D4D-A20D-25912E042824}" type="presParOf" srcId="{E6834551-43FA-024D-A2FD-7F972991A62E}" destId="{56302EC0-1D24-8846-A28F-A92D95EADED2}" srcOrd="3" destOrd="0" presId="urn:microsoft.com/office/officeart/2005/8/layout/vList2"/>
    <dgm:cxn modelId="{19F8B6C1-512B-024A-B0DA-AA24768B8EDB}" type="presParOf" srcId="{E6834551-43FA-024D-A2FD-7F972991A62E}" destId="{994F9838-D842-184E-B214-E9222EBE25BC}" srcOrd="4" destOrd="0" presId="urn:microsoft.com/office/officeart/2005/8/layout/vList2"/>
    <dgm:cxn modelId="{F7A1AFF4-C040-FB43-8D83-A65B136895B3}" type="presParOf" srcId="{E6834551-43FA-024D-A2FD-7F972991A62E}" destId="{5EB11A0E-0765-0045-BC03-87755AC5D14C}" srcOrd="5" destOrd="0" presId="urn:microsoft.com/office/officeart/2005/8/layout/vList2"/>
    <dgm:cxn modelId="{F92F1646-D188-B24E-AA8E-A5F97BC83ECB}" type="presParOf" srcId="{E6834551-43FA-024D-A2FD-7F972991A62E}" destId="{525DB3AA-451B-6B4C-BA15-08D5A09841EC}" srcOrd="6" destOrd="0" presId="urn:microsoft.com/office/officeart/2005/8/layout/vList2"/>
    <dgm:cxn modelId="{3ED2772E-0203-EE45-B07D-C97A97962E92}" type="presParOf" srcId="{E6834551-43FA-024D-A2FD-7F972991A62E}" destId="{33A474CA-EBB8-7241-ADD8-4180CAE57523}" srcOrd="7" destOrd="0" presId="urn:microsoft.com/office/officeart/2005/8/layout/vList2"/>
    <dgm:cxn modelId="{AA1A946E-700D-AB49-8071-0B39CCFC7DEE}" type="presParOf" srcId="{E6834551-43FA-024D-A2FD-7F972991A62E}" destId="{3B535D3C-C44A-1B49-887E-6C9F56C3F7F7}" srcOrd="8" destOrd="0" presId="urn:microsoft.com/office/officeart/2005/8/layout/vList2"/>
    <dgm:cxn modelId="{E23FF8E3-5635-2C4C-824F-155289C77F21}" type="presParOf" srcId="{E6834551-43FA-024D-A2FD-7F972991A62E}" destId="{70A890DD-EF50-1242-81B6-C678C8671CCE}" srcOrd="9" destOrd="0" presId="urn:microsoft.com/office/officeart/2005/8/layout/vList2"/>
    <dgm:cxn modelId="{E1BCBBE8-AFE2-3A40-8DB9-742AF7401A03}" type="presParOf" srcId="{E6834551-43FA-024D-A2FD-7F972991A62E}" destId="{889B192B-A361-B04C-9AEA-A078FAAB961B}" srcOrd="10" destOrd="0" presId="urn:microsoft.com/office/officeart/2005/8/layout/vList2"/>
    <dgm:cxn modelId="{3F291E08-2526-6D49-9D55-9C25C2726647}" type="presParOf" srcId="{E6834551-43FA-024D-A2FD-7F972991A62E}" destId="{8EF434A0-79B3-B14B-A570-F40117627429}" srcOrd="11" destOrd="0" presId="urn:microsoft.com/office/officeart/2005/8/layout/vList2"/>
    <dgm:cxn modelId="{8F3C6B4A-2312-C84B-B5AA-5FD4E696E3E1}" type="presParOf" srcId="{E6834551-43FA-024D-A2FD-7F972991A62E}" destId="{7672D950-9702-7B41-A22D-D945CE85A893}" srcOrd="12" destOrd="0" presId="urn:microsoft.com/office/officeart/2005/8/layout/vList2"/>
    <dgm:cxn modelId="{6E7A9700-2315-F647-AE65-97D562DA9160}" type="presParOf" srcId="{E6834551-43FA-024D-A2FD-7F972991A62E}" destId="{FA233576-266B-9A4B-8DC0-1DA11723EED2}" srcOrd="13" destOrd="0" presId="urn:microsoft.com/office/officeart/2005/8/layout/vList2"/>
    <dgm:cxn modelId="{ECF36FC4-7F1F-D34C-891A-B3A0844399DE}" type="presParOf" srcId="{E6834551-43FA-024D-A2FD-7F972991A62E}" destId="{F6A67A6E-D2E4-854A-AB80-CAB54E42EF5D}" srcOrd="14" destOrd="0" presId="urn:microsoft.com/office/officeart/2005/8/layout/vList2"/>
    <dgm:cxn modelId="{BCD7DC0D-A5A0-6F42-BFEB-C869C21FB7FA}" type="presParOf" srcId="{E6834551-43FA-024D-A2FD-7F972991A62E}" destId="{508471F9-1B4C-A14E-AA72-2D7696F3F864}" srcOrd="15" destOrd="0" presId="urn:microsoft.com/office/officeart/2005/8/layout/vList2"/>
    <dgm:cxn modelId="{50270961-4CCB-664E-802D-0E28C82A35D7}" type="presParOf" srcId="{E6834551-43FA-024D-A2FD-7F972991A62E}" destId="{FA854152-5D1B-0646-A7A7-1BD382A61D16}" srcOrd="16" destOrd="0" presId="urn:microsoft.com/office/officeart/2005/8/layout/vList2"/>
    <dgm:cxn modelId="{29A65D69-6E04-8241-982B-5499DC2841F7}" type="presParOf" srcId="{E6834551-43FA-024D-A2FD-7F972991A62E}" destId="{7BD3A386-8F72-714E-98E6-20824D7E2496}" srcOrd="17" destOrd="0" presId="urn:microsoft.com/office/officeart/2005/8/layout/vList2"/>
    <dgm:cxn modelId="{B8A06A5C-85BB-8742-BF51-D39632403255}" type="presParOf" srcId="{E6834551-43FA-024D-A2FD-7F972991A62E}" destId="{63E17D35-5B07-D44A-9FAA-76A6086F9D12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0B5A74-C37C-4C0B-8F47-AE6486076CB1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D0BB530-7560-4D3A-8464-47A870EB4331}">
      <dgm:prSet/>
      <dgm:spPr/>
      <dgm:t>
        <a:bodyPr/>
        <a:lstStyle/>
        <a:p>
          <a:r>
            <a:rPr lang="en-US" dirty="0"/>
            <a:t>Training</a:t>
          </a:r>
        </a:p>
      </dgm:t>
    </dgm:pt>
    <dgm:pt modelId="{65A78100-0F8D-4971-B4E9-7F6F6FDC1268}" type="parTrans" cxnId="{79AF497D-825A-4686-989A-53A7F1288CD5}">
      <dgm:prSet/>
      <dgm:spPr/>
      <dgm:t>
        <a:bodyPr/>
        <a:lstStyle/>
        <a:p>
          <a:endParaRPr lang="en-US"/>
        </a:p>
      </dgm:t>
    </dgm:pt>
    <dgm:pt modelId="{5CF55A86-241B-4BBD-A924-C3B93086F11E}" type="sibTrans" cxnId="{79AF497D-825A-4686-989A-53A7F1288CD5}">
      <dgm:prSet/>
      <dgm:spPr/>
      <dgm:t>
        <a:bodyPr/>
        <a:lstStyle/>
        <a:p>
          <a:endParaRPr lang="en-US"/>
        </a:p>
      </dgm:t>
    </dgm:pt>
    <dgm:pt modelId="{85DECCEE-E6D0-1640-AA99-DDAE9355ECC1}">
      <dgm:prSet/>
      <dgm:spPr/>
      <dgm:t>
        <a:bodyPr/>
        <a:lstStyle/>
        <a:p>
          <a:r>
            <a:rPr lang="en-US" dirty="0"/>
            <a:t>Coaching &amp; Mentoring</a:t>
          </a:r>
        </a:p>
      </dgm:t>
    </dgm:pt>
    <dgm:pt modelId="{DD8D6063-7A79-874A-9109-35129D4E4AAB}" type="parTrans" cxnId="{1F43F192-19F0-1947-B9DA-C84902E2DC11}">
      <dgm:prSet/>
      <dgm:spPr/>
      <dgm:t>
        <a:bodyPr/>
        <a:lstStyle/>
        <a:p>
          <a:endParaRPr lang="en-US"/>
        </a:p>
      </dgm:t>
    </dgm:pt>
    <dgm:pt modelId="{9C1C3B65-2C5D-744D-8421-74550D51E889}" type="sibTrans" cxnId="{1F43F192-19F0-1947-B9DA-C84902E2DC11}">
      <dgm:prSet/>
      <dgm:spPr/>
      <dgm:t>
        <a:bodyPr/>
        <a:lstStyle/>
        <a:p>
          <a:endParaRPr lang="en-US"/>
        </a:p>
      </dgm:t>
    </dgm:pt>
    <dgm:pt modelId="{B8951AEC-C912-D848-AB37-94161359CC0E}">
      <dgm:prSet/>
      <dgm:spPr/>
      <dgm:t>
        <a:bodyPr/>
        <a:lstStyle/>
        <a:p>
          <a:r>
            <a:rPr lang="en-US" dirty="0"/>
            <a:t>Career Pathing, Advancement &amp; Promotion</a:t>
          </a:r>
        </a:p>
      </dgm:t>
    </dgm:pt>
    <dgm:pt modelId="{6ACE19BA-1D44-934E-8AE9-73677B62CE5C}" type="parTrans" cxnId="{1338EDC5-6F43-2D4D-839C-128C1D0EE796}">
      <dgm:prSet/>
      <dgm:spPr/>
      <dgm:t>
        <a:bodyPr/>
        <a:lstStyle/>
        <a:p>
          <a:endParaRPr lang="en-US"/>
        </a:p>
      </dgm:t>
    </dgm:pt>
    <dgm:pt modelId="{77258721-2B13-3942-9007-78078D6E4239}" type="sibTrans" cxnId="{1338EDC5-6F43-2D4D-839C-128C1D0EE796}">
      <dgm:prSet/>
      <dgm:spPr/>
      <dgm:t>
        <a:bodyPr/>
        <a:lstStyle/>
        <a:p>
          <a:endParaRPr lang="en-US"/>
        </a:p>
      </dgm:t>
    </dgm:pt>
    <dgm:pt modelId="{EA32831A-31B6-F345-A2FC-AFDD980C9002}">
      <dgm:prSet/>
      <dgm:spPr/>
      <dgm:t>
        <a:bodyPr/>
        <a:lstStyle/>
        <a:p>
          <a:r>
            <a:rPr lang="en-US" dirty="0"/>
            <a:t>Leadership Training &amp; Development</a:t>
          </a:r>
        </a:p>
      </dgm:t>
    </dgm:pt>
    <dgm:pt modelId="{20C11DAD-0E01-FE49-B179-40282DDBA4F8}" type="parTrans" cxnId="{3838C59A-64A8-FD4B-BD2A-B13462017EDB}">
      <dgm:prSet/>
      <dgm:spPr/>
      <dgm:t>
        <a:bodyPr/>
        <a:lstStyle/>
        <a:p>
          <a:endParaRPr lang="en-US"/>
        </a:p>
      </dgm:t>
    </dgm:pt>
    <dgm:pt modelId="{16CE821D-495A-8341-80FD-B8FD6D8E3454}" type="sibTrans" cxnId="{3838C59A-64A8-FD4B-BD2A-B13462017EDB}">
      <dgm:prSet/>
      <dgm:spPr/>
      <dgm:t>
        <a:bodyPr/>
        <a:lstStyle/>
        <a:p>
          <a:endParaRPr lang="en-US"/>
        </a:p>
      </dgm:t>
    </dgm:pt>
    <dgm:pt modelId="{19BB2C11-00F7-8A42-9175-A25DF76C1C1C}">
      <dgm:prSet/>
      <dgm:spPr/>
      <dgm:t>
        <a:bodyPr/>
        <a:lstStyle/>
        <a:p>
          <a:r>
            <a:rPr lang="en-US" dirty="0"/>
            <a:t>Diversity &amp; Inclusion Strategies</a:t>
          </a:r>
        </a:p>
      </dgm:t>
    </dgm:pt>
    <dgm:pt modelId="{3F28B8A5-8FD2-1340-BC69-083A478AD916}" type="parTrans" cxnId="{C2666C66-7308-D045-9E6F-512F8B85A1F4}">
      <dgm:prSet/>
      <dgm:spPr/>
      <dgm:t>
        <a:bodyPr/>
        <a:lstStyle/>
        <a:p>
          <a:endParaRPr lang="en-US"/>
        </a:p>
      </dgm:t>
    </dgm:pt>
    <dgm:pt modelId="{66439E1B-D08F-9D49-BA1C-3986D54ECA27}" type="sibTrans" cxnId="{C2666C66-7308-D045-9E6F-512F8B85A1F4}">
      <dgm:prSet/>
      <dgm:spPr/>
      <dgm:t>
        <a:bodyPr/>
        <a:lstStyle/>
        <a:p>
          <a:endParaRPr lang="en-US"/>
        </a:p>
      </dgm:t>
    </dgm:pt>
    <dgm:pt modelId="{2B2836B1-8BF8-BF4E-A501-1FAB1F17C780}">
      <dgm:prSet/>
      <dgm:spPr/>
      <dgm:t>
        <a:bodyPr/>
        <a:lstStyle/>
        <a:p>
          <a:r>
            <a:rPr lang="en-US" dirty="0"/>
            <a:t>Corporate Social Responsibility Programs</a:t>
          </a:r>
        </a:p>
      </dgm:t>
    </dgm:pt>
    <dgm:pt modelId="{18BB135C-9E4E-EF4E-B451-7A0B908ED044}" type="parTrans" cxnId="{60345B1D-F22F-3949-BF62-B903AE48D3C9}">
      <dgm:prSet/>
      <dgm:spPr/>
      <dgm:t>
        <a:bodyPr/>
        <a:lstStyle/>
        <a:p>
          <a:endParaRPr lang="en-US"/>
        </a:p>
      </dgm:t>
    </dgm:pt>
    <dgm:pt modelId="{6DA362CF-3BFF-5247-B106-A3520E224C36}" type="sibTrans" cxnId="{60345B1D-F22F-3949-BF62-B903AE48D3C9}">
      <dgm:prSet/>
      <dgm:spPr/>
      <dgm:t>
        <a:bodyPr/>
        <a:lstStyle/>
        <a:p>
          <a:endParaRPr lang="en-US"/>
        </a:p>
      </dgm:t>
    </dgm:pt>
    <dgm:pt modelId="{CB3EE560-603D-DE4B-B03D-38324051D243}">
      <dgm:prSet/>
      <dgm:spPr/>
      <dgm:t>
        <a:bodyPr/>
        <a:lstStyle/>
        <a:p>
          <a:r>
            <a:rPr lang="en-US" dirty="0"/>
            <a:t>Change Management</a:t>
          </a:r>
        </a:p>
      </dgm:t>
    </dgm:pt>
    <dgm:pt modelId="{0112E08A-8252-F04F-A981-55C15432889C}" type="parTrans" cxnId="{019122DF-E7CC-0C47-89C1-1E05491E7BBC}">
      <dgm:prSet/>
      <dgm:spPr/>
      <dgm:t>
        <a:bodyPr/>
        <a:lstStyle/>
        <a:p>
          <a:endParaRPr lang="en-US"/>
        </a:p>
      </dgm:t>
    </dgm:pt>
    <dgm:pt modelId="{B3CAB6EE-8CF8-AB4C-9B1B-7ADC3FAD34A6}" type="sibTrans" cxnId="{019122DF-E7CC-0C47-89C1-1E05491E7BBC}">
      <dgm:prSet/>
      <dgm:spPr/>
      <dgm:t>
        <a:bodyPr/>
        <a:lstStyle/>
        <a:p>
          <a:endParaRPr lang="en-US"/>
        </a:p>
      </dgm:t>
    </dgm:pt>
    <dgm:pt modelId="{9380674E-5AA4-8D48-BCE6-5E749387CD54}">
      <dgm:prSet/>
      <dgm:spPr/>
      <dgm:t>
        <a:bodyPr/>
        <a:lstStyle/>
        <a:p>
          <a:r>
            <a:rPr lang="en-US" dirty="0"/>
            <a:t>Organizational Design</a:t>
          </a:r>
        </a:p>
      </dgm:t>
    </dgm:pt>
    <dgm:pt modelId="{2DF5AD26-0246-1740-9DD4-EF94C1FA9937}" type="parTrans" cxnId="{7FD7E429-6855-074F-BC1C-570949F81C87}">
      <dgm:prSet/>
      <dgm:spPr/>
      <dgm:t>
        <a:bodyPr/>
        <a:lstStyle/>
        <a:p>
          <a:endParaRPr lang="en-US"/>
        </a:p>
      </dgm:t>
    </dgm:pt>
    <dgm:pt modelId="{19A47836-F496-A046-B7B8-0D946963AEEF}" type="sibTrans" cxnId="{7FD7E429-6855-074F-BC1C-570949F81C87}">
      <dgm:prSet/>
      <dgm:spPr/>
      <dgm:t>
        <a:bodyPr/>
        <a:lstStyle/>
        <a:p>
          <a:endParaRPr lang="en-US"/>
        </a:p>
      </dgm:t>
    </dgm:pt>
    <dgm:pt modelId="{C8C4741C-5AC9-8C4A-8DA9-2292E73B8473}">
      <dgm:prSet/>
      <dgm:spPr/>
      <dgm:t>
        <a:bodyPr/>
        <a:lstStyle/>
        <a:p>
          <a:r>
            <a:rPr lang="en-US" dirty="0"/>
            <a:t>On-the-job &amp; Job Shadowing</a:t>
          </a:r>
        </a:p>
      </dgm:t>
    </dgm:pt>
    <dgm:pt modelId="{8AC5EC6E-86AB-B443-B2EB-66FE49110A90}" type="parTrans" cxnId="{2296F9DC-3910-1F42-A0D0-CF5C5BBFBC0E}">
      <dgm:prSet/>
      <dgm:spPr/>
      <dgm:t>
        <a:bodyPr/>
        <a:lstStyle/>
        <a:p>
          <a:endParaRPr lang="en-US"/>
        </a:p>
      </dgm:t>
    </dgm:pt>
    <dgm:pt modelId="{AD81DB72-950D-AA4F-BFE7-7D4CCB52CD90}" type="sibTrans" cxnId="{2296F9DC-3910-1F42-A0D0-CF5C5BBFBC0E}">
      <dgm:prSet/>
      <dgm:spPr/>
      <dgm:t>
        <a:bodyPr/>
        <a:lstStyle/>
        <a:p>
          <a:endParaRPr lang="en-US"/>
        </a:p>
      </dgm:t>
    </dgm:pt>
    <dgm:pt modelId="{95A7759A-E4FB-8B47-B9E0-6E0A5C9B44CD}">
      <dgm:prSet/>
      <dgm:spPr/>
      <dgm:t>
        <a:bodyPr/>
        <a:lstStyle/>
        <a:p>
          <a:r>
            <a:rPr lang="en-US" dirty="0"/>
            <a:t>Job Instructions &amp; Process Flow</a:t>
          </a:r>
        </a:p>
      </dgm:t>
    </dgm:pt>
    <dgm:pt modelId="{35F1397B-FC30-1645-9A7F-6160D1995C58}" type="parTrans" cxnId="{53572BF1-7E6D-2846-A67C-A1728CE9B1D2}">
      <dgm:prSet/>
      <dgm:spPr/>
      <dgm:t>
        <a:bodyPr/>
        <a:lstStyle/>
        <a:p>
          <a:endParaRPr lang="en-US"/>
        </a:p>
      </dgm:t>
    </dgm:pt>
    <dgm:pt modelId="{D2E5AE64-AEAC-FB46-9C9E-5C7F741E9DCA}" type="sibTrans" cxnId="{53572BF1-7E6D-2846-A67C-A1728CE9B1D2}">
      <dgm:prSet/>
      <dgm:spPr/>
      <dgm:t>
        <a:bodyPr/>
        <a:lstStyle/>
        <a:p>
          <a:endParaRPr lang="en-US"/>
        </a:p>
      </dgm:t>
    </dgm:pt>
    <dgm:pt modelId="{69F443C5-0ADE-9D4C-84A1-4D8ABA64AA90}">
      <dgm:prSet/>
      <dgm:spPr/>
      <dgm:t>
        <a:bodyPr/>
        <a:lstStyle/>
        <a:p>
          <a:r>
            <a:rPr lang="en-US" dirty="0"/>
            <a:t>Traditional</a:t>
          </a:r>
        </a:p>
      </dgm:t>
    </dgm:pt>
    <dgm:pt modelId="{901F8CD4-D733-3F4E-80BD-601967E4B5B7}" type="parTrans" cxnId="{675136F7-F020-454A-B0E2-C47292F5ED6C}">
      <dgm:prSet/>
      <dgm:spPr/>
      <dgm:t>
        <a:bodyPr/>
        <a:lstStyle/>
        <a:p>
          <a:endParaRPr lang="en-US"/>
        </a:p>
      </dgm:t>
    </dgm:pt>
    <dgm:pt modelId="{28ABE188-F756-9C43-94E5-B2C9F2EF2495}" type="sibTrans" cxnId="{675136F7-F020-454A-B0E2-C47292F5ED6C}">
      <dgm:prSet/>
      <dgm:spPr/>
      <dgm:t>
        <a:bodyPr/>
        <a:lstStyle/>
        <a:p>
          <a:endParaRPr lang="en-US"/>
        </a:p>
      </dgm:t>
    </dgm:pt>
    <dgm:pt modelId="{18D77C0F-FCB4-D441-9A39-0EA53C656E58}">
      <dgm:prSet/>
      <dgm:spPr/>
      <dgm:t>
        <a:bodyPr/>
        <a:lstStyle/>
        <a:p>
          <a:r>
            <a:rPr lang="en-US" dirty="0"/>
            <a:t>Dual Career Ladders</a:t>
          </a:r>
        </a:p>
      </dgm:t>
    </dgm:pt>
    <dgm:pt modelId="{B15FEE72-A9C2-DF48-A8F4-A34134712603}" type="parTrans" cxnId="{99A2D670-7180-144D-9DE9-25184BAF0C3B}">
      <dgm:prSet/>
      <dgm:spPr/>
      <dgm:t>
        <a:bodyPr/>
        <a:lstStyle/>
        <a:p>
          <a:endParaRPr lang="en-US"/>
        </a:p>
      </dgm:t>
    </dgm:pt>
    <dgm:pt modelId="{6175083E-26A3-DA42-97AE-E127FC51CE5D}" type="sibTrans" cxnId="{99A2D670-7180-144D-9DE9-25184BAF0C3B}">
      <dgm:prSet/>
      <dgm:spPr/>
      <dgm:t>
        <a:bodyPr/>
        <a:lstStyle/>
        <a:p>
          <a:endParaRPr lang="en-US"/>
        </a:p>
      </dgm:t>
    </dgm:pt>
    <dgm:pt modelId="{0ECEEB5C-CE54-D941-98A3-FB89312A4EDE}">
      <dgm:prSet/>
      <dgm:spPr/>
      <dgm:t>
        <a:bodyPr/>
        <a:lstStyle/>
        <a:p>
          <a:r>
            <a:rPr lang="en-US" dirty="0"/>
            <a:t>Assessing Cultural Readiness</a:t>
          </a:r>
        </a:p>
      </dgm:t>
    </dgm:pt>
    <dgm:pt modelId="{49697422-A143-6B42-8B09-064F5BD26699}" type="parTrans" cxnId="{D08FA678-059D-8649-8998-A66D34D8E9E8}">
      <dgm:prSet/>
      <dgm:spPr/>
      <dgm:t>
        <a:bodyPr/>
        <a:lstStyle/>
        <a:p>
          <a:endParaRPr lang="en-US"/>
        </a:p>
      </dgm:t>
    </dgm:pt>
    <dgm:pt modelId="{BA617AAE-F10C-054A-8989-50011A685C38}" type="sibTrans" cxnId="{D08FA678-059D-8649-8998-A66D34D8E9E8}">
      <dgm:prSet/>
      <dgm:spPr/>
      <dgm:t>
        <a:bodyPr/>
        <a:lstStyle/>
        <a:p>
          <a:endParaRPr lang="en-US"/>
        </a:p>
      </dgm:t>
    </dgm:pt>
    <dgm:pt modelId="{1AF9F27A-7F55-E146-A9B9-1839A4EBFF2E}">
      <dgm:prSet/>
      <dgm:spPr/>
      <dgm:t>
        <a:bodyPr/>
        <a:lstStyle/>
        <a:p>
          <a:r>
            <a:rPr lang="en-US" dirty="0"/>
            <a:t>Communication Plan</a:t>
          </a:r>
        </a:p>
      </dgm:t>
    </dgm:pt>
    <dgm:pt modelId="{0A63DAFB-A1F7-1449-A12A-093A852A763B}" type="parTrans" cxnId="{FED0BE84-DA8C-334F-9254-F19DDCFB9A62}">
      <dgm:prSet/>
      <dgm:spPr/>
      <dgm:t>
        <a:bodyPr/>
        <a:lstStyle/>
        <a:p>
          <a:endParaRPr lang="en-US"/>
        </a:p>
      </dgm:t>
    </dgm:pt>
    <dgm:pt modelId="{8B91BFA3-EFC7-2343-A5DF-EEFAAFC0456E}" type="sibTrans" cxnId="{FED0BE84-DA8C-334F-9254-F19DDCFB9A62}">
      <dgm:prSet/>
      <dgm:spPr/>
      <dgm:t>
        <a:bodyPr/>
        <a:lstStyle/>
        <a:p>
          <a:endParaRPr lang="en-US"/>
        </a:p>
      </dgm:t>
    </dgm:pt>
    <dgm:pt modelId="{FEC8CEE8-29CD-4246-BDBA-9DA415BFB522}">
      <dgm:prSet/>
      <dgm:spPr/>
      <dgm:t>
        <a:bodyPr/>
        <a:lstStyle/>
        <a:p>
          <a:r>
            <a:rPr lang="en-US" dirty="0"/>
            <a:t>Project Management</a:t>
          </a:r>
        </a:p>
      </dgm:t>
    </dgm:pt>
    <dgm:pt modelId="{F6BD3B9B-530B-0749-ADBE-9E4F32531EE0}" type="parTrans" cxnId="{21E34FBC-EAF6-4B4B-9F6E-F73E4A6F6309}">
      <dgm:prSet/>
      <dgm:spPr/>
      <dgm:t>
        <a:bodyPr/>
        <a:lstStyle/>
        <a:p>
          <a:endParaRPr lang="en-US"/>
        </a:p>
      </dgm:t>
    </dgm:pt>
    <dgm:pt modelId="{D5909794-0001-DE46-9E5C-6F26CDFC0677}" type="sibTrans" cxnId="{21E34FBC-EAF6-4B4B-9F6E-F73E4A6F6309}">
      <dgm:prSet/>
      <dgm:spPr/>
      <dgm:t>
        <a:bodyPr/>
        <a:lstStyle/>
        <a:p>
          <a:endParaRPr lang="en-US"/>
        </a:p>
      </dgm:t>
    </dgm:pt>
    <dgm:pt modelId="{812076DA-E78E-CE42-A686-52758CDD4CA8}">
      <dgm:prSet/>
      <dgm:spPr/>
      <dgm:t>
        <a:bodyPr/>
        <a:lstStyle/>
        <a:p>
          <a:r>
            <a:rPr lang="en-US" dirty="0"/>
            <a:t>Spans &amp; Layers</a:t>
          </a:r>
        </a:p>
      </dgm:t>
    </dgm:pt>
    <dgm:pt modelId="{1306D261-E1A3-6D41-98D6-03109508D1C4}" type="parTrans" cxnId="{D1C6689E-1C83-CC49-8D25-14E4C81EF64C}">
      <dgm:prSet/>
      <dgm:spPr/>
      <dgm:t>
        <a:bodyPr/>
        <a:lstStyle/>
        <a:p>
          <a:endParaRPr lang="en-US"/>
        </a:p>
      </dgm:t>
    </dgm:pt>
    <dgm:pt modelId="{50EC18DD-E4B0-7548-9786-A70E515376CE}" type="sibTrans" cxnId="{D1C6689E-1C83-CC49-8D25-14E4C81EF64C}">
      <dgm:prSet/>
      <dgm:spPr/>
      <dgm:t>
        <a:bodyPr/>
        <a:lstStyle/>
        <a:p>
          <a:endParaRPr lang="en-US"/>
        </a:p>
      </dgm:t>
    </dgm:pt>
    <dgm:pt modelId="{A64F4819-579A-CF4F-AD34-62BA2E546128}">
      <dgm:prSet/>
      <dgm:spPr/>
      <dgm:t>
        <a:bodyPr/>
        <a:lstStyle/>
        <a:p>
          <a:r>
            <a:rPr lang="en-US" dirty="0"/>
            <a:t>Conflict Resolution &amp; Mediation</a:t>
          </a:r>
        </a:p>
      </dgm:t>
    </dgm:pt>
    <dgm:pt modelId="{4F005EBD-4E5C-CA4B-ACE6-EF490D573066}" type="parTrans" cxnId="{982F1E06-B312-A24A-A3FF-B2548E003034}">
      <dgm:prSet/>
      <dgm:spPr/>
      <dgm:t>
        <a:bodyPr/>
        <a:lstStyle/>
        <a:p>
          <a:endParaRPr lang="en-US"/>
        </a:p>
      </dgm:t>
    </dgm:pt>
    <dgm:pt modelId="{96EF9C2A-980F-7C40-9F3F-DD209697359E}" type="sibTrans" cxnId="{982F1E06-B312-A24A-A3FF-B2548E003034}">
      <dgm:prSet/>
      <dgm:spPr/>
      <dgm:t>
        <a:bodyPr/>
        <a:lstStyle/>
        <a:p>
          <a:endParaRPr lang="en-US"/>
        </a:p>
      </dgm:t>
    </dgm:pt>
    <dgm:pt modelId="{4FAF58E1-4CDD-D647-BC31-572F77721D11}">
      <dgm:prSet/>
      <dgm:spPr/>
      <dgm:t>
        <a:bodyPr/>
        <a:lstStyle/>
        <a:p>
          <a:r>
            <a:rPr lang="en-US" dirty="0"/>
            <a:t>Continuous Improvement Methodology (system, process, technology, equipment)</a:t>
          </a:r>
        </a:p>
      </dgm:t>
    </dgm:pt>
    <dgm:pt modelId="{16AC8C88-45F0-C046-A068-FD889B97D814}" type="parTrans" cxnId="{7308623C-0D09-BE40-BD0E-CAE38E9A261E}">
      <dgm:prSet/>
      <dgm:spPr/>
      <dgm:t>
        <a:bodyPr/>
        <a:lstStyle/>
        <a:p>
          <a:endParaRPr lang="en-US"/>
        </a:p>
      </dgm:t>
    </dgm:pt>
    <dgm:pt modelId="{A60FD7FF-36B6-7E49-8059-662D60432729}" type="sibTrans" cxnId="{7308623C-0D09-BE40-BD0E-CAE38E9A261E}">
      <dgm:prSet/>
      <dgm:spPr/>
      <dgm:t>
        <a:bodyPr/>
        <a:lstStyle/>
        <a:p>
          <a:endParaRPr lang="en-US"/>
        </a:p>
      </dgm:t>
    </dgm:pt>
    <dgm:pt modelId="{1EC24B02-FD80-3F47-B380-69ACED916113}">
      <dgm:prSet/>
      <dgm:spPr/>
      <dgm:t>
        <a:bodyPr/>
        <a:lstStyle/>
        <a:p>
          <a:r>
            <a:rPr lang="en-US" dirty="0"/>
            <a:t>Skill Evaluation &amp; Assessment</a:t>
          </a:r>
        </a:p>
      </dgm:t>
    </dgm:pt>
    <dgm:pt modelId="{A93C4793-1708-FA41-975E-1A57658BCE32}" type="parTrans" cxnId="{8A7E012B-D2C7-F542-855A-41B6BEA9BD9A}">
      <dgm:prSet/>
      <dgm:spPr/>
      <dgm:t>
        <a:bodyPr/>
        <a:lstStyle/>
        <a:p>
          <a:endParaRPr lang="en-US"/>
        </a:p>
      </dgm:t>
    </dgm:pt>
    <dgm:pt modelId="{FD5E167B-EC16-9648-BF31-C9F8BE1FE97E}" type="sibTrans" cxnId="{8A7E012B-D2C7-F542-855A-41B6BEA9BD9A}">
      <dgm:prSet/>
      <dgm:spPr/>
      <dgm:t>
        <a:bodyPr/>
        <a:lstStyle/>
        <a:p>
          <a:endParaRPr lang="en-US"/>
        </a:p>
      </dgm:t>
    </dgm:pt>
    <dgm:pt modelId="{99D14E27-FF6F-0D4D-8F10-44B2823A3CB6}">
      <dgm:prSet/>
      <dgm:spPr/>
      <dgm:t>
        <a:bodyPr/>
        <a:lstStyle/>
        <a:p>
          <a:r>
            <a:rPr lang="en-US" dirty="0"/>
            <a:t>Job &amp; Task Analysis</a:t>
          </a:r>
        </a:p>
      </dgm:t>
    </dgm:pt>
    <dgm:pt modelId="{C7ECD280-A639-BC47-88BE-C51A7619B045}" type="parTrans" cxnId="{4E2607E6-ADA3-254E-A6CD-DDE8E63A62D0}">
      <dgm:prSet/>
      <dgm:spPr/>
      <dgm:t>
        <a:bodyPr/>
        <a:lstStyle/>
        <a:p>
          <a:endParaRPr lang="en-US"/>
        </a:p>
      </dgm:t>
    </dgm:pt>
    <dgm:pt modelId="{5D753EF6-AE5E-534F-ADA3-5400AA402688}" type="sibTrans" cxnId="{4E2607E6-ADA3-254E-A6CD-DDE8E63A62D0}">
      <dgm:prSet/>
      <dgm:spPr/>
      <dgm:t>
        <a:bodyPr/>
        <a:lstStyle/>
        <a:p>
          <a:endParaRPr lang="en-US"/>
        </a:p>
      </dgm:t>
    </dgm:pt>
    <dgm:pt modelId="{07A0E181-7F63-6743-BB10-21F699B95857}">
      <dgm:prSet/>
      <dgm:spPr/>
      <dgm:t>
        <a:bodyPr/>
        <a:lstStyle/>
        <a:p>
          <a:r>
            <a:rPr lang="en-US" dirty="0"/>
            <a:t>Organization &amp; Department Structure</a:t>
          </a:r>
        </a:p>
      </dgm:t>
    </dgm:pt>
    <dgm:pt modelId="{3A344118-177A-4840-98D9-918F42E19E96}" type="parTrans" cxnId="{92DCB49A-86F4-D64D-8BBB-E045F0FF79F3}">
      <dgm:prSet/>
      <dgm:spPr/>
      <dgm:t>
        <a:bodyPr/>
        <a:lstStyle/>
        <a:p>
          <a:endParaRPr lang="en-US"/>
        </a:p>
      </dgm:t>
    </dgm:pt>
    <dgm:pt modelId="{1EA1E0FA-D899-5041-9579-F90F3A82667D}" type="sibTrans" cxnId="{92DCB49A-86F4-D64D-8BBB-E045F0FF79F3}">
      <dgm:prSet/>
      <dgm:spPr/>
      <dgm:t>
        <a:bodyPr/>
        <a:lstStyle/>
        <a:p>
          <a:endParaRPr lang="en-US"/>
        </a:p>
      </dgm:t>
    </dgm:pt>
    <dgm:pt modelId="{B21FBE15-BF3B-0C40-893C-DC592AAB4383}">
      <dgm:prSet/>
      <dgm:spPr/>
      <dgm:t>
        <a:bodyPr/>
        <a:lstStyle/>
        <a:p>
          <a:r>
            <a:rPr lang="en-US" dirty="0"/>
            <a:t>Talent Management Vendor Selection, Automation and Administration</a:t>
          </a:r>
        </a:p>
      </dgm:t>
    </dgm:pt>
    <dgm:pt modelId="{4AA7E160-ABB0-324B-A53A-4901AECA98EB}" type="parTrans" cxnId="{EF9B00BE-EA7D-E54B-A9B4-5C98B43BB64A}">
      <dgm:prSet/>
      <dgm:spPr/>
      <dgm:t>
        <a:bodyPr/>
        <a:lstStyle/>
        <a:p>
          <a:endParaRPr lang="en-US"/>
        </a:p>
      </dgm:t>
    </dgm:pt>
    <dgm:pt modelId="{724713F0-8D39-0649-9870-7497B366BD80}" type="sibTrans" cxnId="{EF9B00BE-EA7D-E54B-A9B4-5C98B43BB64A}">
      <dgm:prSet/>
      <dgm:spPr/>
      <dgm:t>
        <a:bodyPr/>
        <a:lstStyle/>
        <a:p>
          <a:endParaRPr lang="en-US"/>
        </a:p>
      </dgm:t>
    </dgm:pt>
    <dgm:pt modelId="{F697AA8E-6409-5447-A4A2-521E1D8C0798}">
      <dgm:prSet/>
      <dgm:spPr/>
      <dgm:t>
        <a:bodyPr/>
        <a:lstStyle/>
        <a:p>
          <a:r>
            <a:rPr lang="en-US" dirty="0"/>
            <a:t>Learning Management System Vendor Selection,  Automation and Administration</a:t>
          </a:r>
        </a:p>
      </dgm:t>
    </dgm:pt>
    <dgm:pt modelId="{70E22B44-8815-CC4B-8D5B-4A721D28E13E}" type="parTrans" cxnId="{31B1F8B7-3209-174B-AAD7-0F79FFC71606}">
      <dgm:prSet/>
      <dgm:spPr/>
      <dgm:t>
        <a:bodyPr/>
        <a:lstStyle/>
        <a:p>
          <a:endParaRPr lang="en-US"/>
        </a:p>
      </dgm:t>
    </dgm:pt>
    <dgm:pt modelId="{F8ADDC13-A7AE-EF44-8EF6-2419FFDD87C4}" type="sibTrans" cxnId="{31B1F8B7-3209-174B-AAD7-0F79FFC71606}">
      <dgm:prSet/>
      <dgm:spPr/>
      <dgm:t>
        <a:bodyPr/>
        <a:lstStyle/>
        <a:p>
          <a:endParaRPr lang="en-US"/>
        </a:p>
      </dgm:t>
    </dgm:pt>
    <dgm:pt modelId="{4D8E9183-A2FC-7944-8A8D-9D4DD97F0BE7}">
      <dgm:prSet/>
      <dgm:spPr/>
      <dgm:t>
        <a:bodyPr/>
        <a:lstStyle/>
        <a:p>
          <a:r>
            <a:rPr lang="en-US" dirty="0"/>
            <a:t>HR Strategy &amp; Capabilities</a:t>
          </a:r>
        </a:p>
      </dgm:t>
    </dgm:pt>
    <dgm:pt modelId="{7BB4A513-E7B9-D446-8999-EB6F2526C84E}" type="parTrans" cxnId="{4B7ABD2C-DA7F-1340-9E2F-1661A9E7AFDE}">
      <dgm:prSet/>
      <dgm:spPr/>
      <dgm:t>
        <a:bodyPr/>
        <a:lstStyle/>
        <a:p>
          <a:endParaRPr lang="en-US"/>
        </a:p>
      </dgm:t>
    </dgm:pt>
    <dgm:pt modelId="{9CFA174E-4068-4446-A182-4123824D402D}" type="sibTrans" cxnId="{4B7ABD2C-DA7F-1340-9E2F-1661A9E7AFDE}">
      <dgm:prSet/>
      <dgm:spPr/>
      <dgm:t>
        <a:bodyPr/>
        <a:lstStyle/>
        <a:p>
          <a:endParaRPr lang="en-US"/>
        </a:p>
      </dgm:t>
    </dgm:pt>
    <dgm:pt modelId="{E6834551-43FA-024D-A2FD-7F972991A62E}" type="pres">
      <dgm:prSet presAssocID="{040B5A74-C37C-4C0B-8F47-AE6486076CB1}" presName="linear" presStyleCnt="0">
        <dgm:presLayoutVars>
          <dgm:animLvl val="lvl"/>
          <dgm:resizeHandles val="exact"/>
        </dgm:presLayoutVars>
      </dgm:prSet>
      <dgm:spPr/>
    </dgm:pt>
    <dgm:pt modelId="{6D573F93-DD04-C54A-8C5D-1BC2315DC622}" type="pres">
      <dgm:prSet presAssocID="{ED0BB530-7560-4D3A-8464-47A870EB4331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8F98076C-66B6-2944-9EA8-C240BC66076C}" type="pres">
      <dgm:prSet presAssocID="{ED0BB530-7560-4D3A-8464-47A870EB4331}" presName="childText" presStyleLbl="revTx" presStyleIdx="0" presStyleCnt="4">
        <dgm:presLayoutVars>
          <dgm:bulletEnabled val="1"/>
        </dgm:presLayoutVars>
      </dgm:prSet>
      <dgm:spPr/>
    </dgm:pt>
    <dgm:pt modelId="{E5B74668-A075-5244-A3B3-3CF8085FB242}" type="pres">
      <dgm:prSet presAssocID="{85DECCEE-E6D0-1640-AA99-DDAE9355ECC1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8D287AFF-9EC4-A84F-85F4-DD17DAAF9EBF}" type="pres">
      <dgm:prSet presAssocID="{9C1C3B65-2C5D-744D-8421-74550D51E889}" presName="spacer" presStyleCnt="0"/>
      <dgm:spPr/>
    </dgm:pt>
    <dgm:pt modelId="{6BD77B82-69A0-A140-A36A-CA0C430560D0}" type="pres">
      <dgm:prSet presAssocID="{B8951AEC-C912-D848-AB37-94161359CC0E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F7E7918-4B9E-314B-8561-1504D687D509}" type="pres">
      <dgm:prSet presAssocID="{B8951AEC-C912-D848-AB37-94161359CC0E}" presName="childText" presStyleLbl="revTx" presStyleIdx="1" presStyleCnt="4">
        <dgm:presLayoutVars>
          <dgm:bulletEnabled val="1"/>
        </dgm:presLayoutVars>
      </dgm:prSet>
      <dgm:spPr/>
    </dgm:pt>
    <dgm:pt modelId="{6B4A4F3C-B20B-6F4F-9745-3F731E888C59}" type="pres">
      <dgm:prSet presAssocID="{EA32831A-31B6-F345-A2FC-AFDD980C9002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DD4FA487-08BE-D44B-9EBE-2A5C6DA6197C}" type="pres">
      <dgm:prSet presAssocID="{16CE821D-495A-8341-80FD-B8FD6D8E3454}" presName="spacer" presStyleCnt="0"/>
      <dgm:spPr/>
    </dgm:pt>
    <dgm:pt modelId="{9E168D8C-B93C-BB43-87A1-8B38A058A397}" type="pres">
      <dgm:prSet presAssocID="{4D8E9183-A2FC-7944-8A8D-9D4DD97F0BE7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36957852-2CCC-5448-9BBA-669FDEA941FE}" type="pres">
      <dgm:prSet presAssocID="{9CFA174E-4068-4446-A182-4123824D402D}" presName="spacer" presStyleCnt="0"/>
      <dgm:spPr/>
    </dgm:pt>
    <dgm:pt modelId="{0C4EB48A-2D1D-D048-9BED-A22A25D79942}" type="pres">
      <dgm:prSet presAssocID="{19BB2C11-00F7-8A42-9175-A25DF76C1C1C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372B075A-8320-384D-828C-8167F4E40E4B}" type="pres">
      <dgm:prSet presAssocID="{66439E1B-D08F-9D49-BA1C-3986D54ECA27}" presName="spacer" presStyleCnt="0"/>
      <dgm:spPr/>
    </dgm:pt>
    <dgm:pt modelId="{0431917B-4BBB-4243-AADD-946D07084DEA}" type="pres">
      <dgm:prSet presAssocID="{2B2836B1-8BF8-BF4E-A501-1FAB1F17C780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A0C06AFD-10F3-8B45-B184-E583727170F9}" type="pres">
      <dgm:prSet presAssocID="{6DA362CF-3BFF-5247-B106-A3520E224C36}" presName="spacer" presStyleCnt="0"/>
      <dgm:spPr/>
    </dgm:pt>
    <dgm:pt modelId="{CB54858D-FBF9-8848-B34D-F82BEE341818}" type="pres">
      <dgm:prSet presAssocID="{CB3EE560-603D-DE4B-B03D-38324051D243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224400E9-4C2C-E941-A396-80B08525A1A1}" type="pres">
      <dgm:prSet presAssocID="{CB3EE560-603D-DE4B-B03D-38324051D243}" presName="childText" presStyleLbl="revTx" presStyleIdx="2" presStyleCnt="4">
        <dgm:presLayoutVars>
          <dgm:bulletEnabled val="1"/>
        </dgm:presLayoutVars>
      </dgm:prSet>
      <dgm:spPr/>
    </dgm:pt>
    <dgm:pt modelId="{D3B926CF-6BD1-2E43-A68B-1258D39ED624}" type="pres">
      <dgm:prSet presAssocID="{9380674E-5AA4-8D48-BCE6-5E749387CD54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4D95834C-142F-AD46-BD5B-2039D642D515}" type="pres">
      <dgm:prSet presAssocID="{9380674E-5AA4-8D48-BCE6-5E749387CD54}" presName="childText" presStyleLbl="revTx" presStyleIdx="3" presStyleCnt="4">
        <dgm:presLayoutVars>
          <dgm:bulletEnabled val="1"/>
        </dgm:presLayoutVars>
      </dgm:prSet>
      <dgm:spPr/>
    </dgm:pt>
    <dgm:pt modelId="{27BDA79C-7A3A-374E-98BC-0B6F400644EC}" type="pres">
      <dgm:prSet presAssocID="{A64F4819-579A-CF4F-AD34-62BA2E546128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982F1E06-B312-A24A-A3FF-B2548E003034}" srcId="{040B5A74-C37C-4C0B-8F47-AE6486076CB1}" destId="{A64F4819-579A-CF4F-AD34-62BA2E546128}" srcOrd="9" destOrd="0" parTransId="{4F005EBD-4E5C-CA4B-ACE6-EF490D573066}" sibTransId="{96EF9C2A-980F-7C40-9F3F-DD209697359E}"/>
    <dgm:cxn modelId="{60345B1D-F22F-3949-BF62-B903AE48D3C9}" srcId="{040B5A74-C37C-4C0B-8F47-AE6486076CB1}" destId="{2B2836B1-8BF8-BF4E-A501-1FAB1F17C780}" srcOrd="6" destOrd="0" parTransId="{18BB135C-9E4E-EF4E-B451-7A0B908ED044}" sibTransId="{6DA362CF-3BFF-5247-B106-A3520E224C36}"/>
    <dgm:cxn modelId="{15DF0229-5813-D34A-8360-58F4EC5FB9F3}" type="presOf" srcId="{69F443C5-0ADE-9D4C-84A1-4D8ABA64AA90}" destId="{EF7E7918-4B9E-314B-8561-1504D687D509}" srcOrd="0" destOrd="0" presId="urn:microsoft.com/office/officeart/2005/8/layout/vList2"/>
    <dgm:cxn modelId="{7FD7E429-6855-074F-BC1C-570949F81C87}" srcId="{040B5A74-C37C-4C0B-8F47-AE6486076CB1}" destId="{9380674E-5AA4-8D48-BCE6-5E749387CD54}" srcOrd="8" destOrd="0" parTransId="{2DF5AD26-0246-1740-9DD4-EF94C1FA9937}" sibTransId="{19A47836-F496-A046-B7B8-0D946963AEEF}"/>
    <dgm:cxn modelId="{8A7E012B-D2C7-F542-855A-41B6BEA9BD9A}" srcId="{ED0BB530-7560-4D3A-8464-47A870EB4331}" destId="{1EC24B02-FD80-3F47-B380-69ACED916113}" srcOrd="2" destOrd="0" parTransId="{A93C4793-1708-FA41-975E-1A57658BCE32}" sibTransId="{FD5E167B-EC16-9648-BF31-C9F8BE1FE97E}"/>
    <dgm:cxn modelId="{4B7ABD2C-DA7F-1340-9E2F-1661A9E7AFDE}" srcId="{040B5A74-C37C-4C0B-8F47-AE6486076CB1}" destId="{4D8E9183-A2FC-7944-8A8D-9D4DD97F0BE7}" srcOrd="4" destOrd="0" parTransId="{7BB4A513-E7B9-D446-8999-EB6F2526C84E}" sibTransId="{9CFA174E-4068-4446-A182-4123824D402D}"/>
    <dgm:cxn modelId="{2C00362F-FE55-404C-BD7A-FA371B0D2031}" type="presOf" srcId="{9380674E-5AA4-8D48-BCE6-5E749387CD54}" destId="{D3B926CF-6BD1-2E43-A68B-1258D39ED624}" srcOrd="0" destOrd="0" presId="urn:microsoft.com/office/officeart/2005/8/layout/vList2"/>
    <dgm:cxn modelId="{269FAA33-82BE-CA4D-9252-3228FE3F2B98}" type="presOf" srcId="{0ECEEB5C-CE54-D941-98A3-FB89312A4EDE}" destId="{224400E9-4C2C-E941-A396-80B08525A1A1}" srcOrd="0" destOrd="0" presId="urn:microsoft.com/office/officeart/2005/8/layout/vList2"/>
    <dgm:cxn modelId="{7308623C-0D09-BE40-BD0E-CAE38E9A261E}" srcId="{9380674E-5AA4-8D48-BCE6-5E749387CD54}" destId="{4FAF58E1-4CDD-D647-BC31-572F77721D11}" srcOrd="1" destOrd="0" parTransId="{16AC8C88-45F0-C046-A068-FD889B97D814}" sibTransId="{A60FD7FF-36B6-7E49-8059-662D60432729}"/>
    <dgm:cxn modelId="{7619D940-8831-CA43-AC8C-B3C72E2B57D9}" type="presOf" srcId="{EA32831A-31B6-F345-A2FC-AFDD980C9002}" destId="{6B4A4F3C-B20B-6F4F-9745-3F731E888C59}" srcOrd="0" destOrd="0" presId="urn:microsoft.com/office/officeart/2005/8/layout/vList2"/>
    <dgm:cxn modelId="{37AA2F48-2386-8F4D-9DA1-90BB2F4611B4}" type="presOf" srcId="{ED0BB530-7560-4D3A-8464-47A870EB4331}" destId="{6D573F93-DD04-C54A-8C5D-1BC2315DC622}" srcOrd="0" destOrd="0" presId="urn:microsoft.com/office/officeart/2005/8/layout/vList2"/>
    <dgm:cxn modelId="{0FA1F94F-6AE9-C54F-AA5A-4EF3F52CA47F}" type="presOf" srcId="{F697AA8E-6409-5447-A4A2-521E1D8C0798}" destId="{8F98076C-66B6-2944-9EA8-C240BC66076C}" srcOrd="0" destOrd="3" presId="urn:microsoft.com/office/officeart/2005/8/layout/vList2"/>
    <dgm:cxn modelId="{8032C950-10C5-424A-8985-367DFDF11554}" type="presOf" srcId="{95A7759A-E4FB-8B47-B9E0-6E0A5C9B44CD}" destId="{8F98076C-66B6-2944-9EA8-C240BC66076C}" srcOrd="0" destOrd="1" presId="urn:microsoft.com/office/officeart/2005/8/layout/vList2"/>
    <dgm:cxn modelId="{3E194E5F-DA90-C844-94B5-3472E666E72C}" type="presOf" srcId="{1EC24B02-FD80-3F47-B380-69ACED916113}" destId="{8F98076C-66B6-2944-9EA8-C240BC66076C}" srcOrd="0" destOrd="2" presId="urn:microsoft.com/office/officeart/2005/8/layout/vList2"/>
    <dgm:cxn modelId="{4605E85F-D290-FD42-A41C-C38E5E73FF7C}" type="presOf" srcId="{18D77C0F-FCB4-D441-9A39-0EA53C656E58}" destId="{EF7E7918-4B9E-314B-8561-1504D687D509}" srcOrd="0" destOrd="1" presId="urn:microsoft.com/office/officeart/2005/8/layout/vList2"/>
    <dgm:cxn modelId="{83D08061-29FA-794E-A725-BE91F3D8EAA2}" type="presOf" srcId="{85DECCEE-E6D0-1640-AA99-DDAE9355ECC1}" destId="{E5B74668-A075-5244-A3B3-3CF8085FB242}" srcOrd="0" destOrd="0" presId="urn:microsoft.com/office/officeart/2005/8/layout/vList2"/>
    <dgm:cxn modelId="{73C22D65-249A-8349-937B-9FD110ED5CF4}" type="presOf" srcId="{4D8E9183-A2FC-7944-8A8D-9D4DD97F0BE7}" destId="{9E168D8C-B93C-BB43-87A1-8B38A058A397}" srcOrd="0" destOrd="0" presId="urn:microsoft.com/office/officeart/2005/8/layout/vList2"/>
    <dgm:cxn modelId="{6DB4F665-624D-CC4C-BEA5-49E85CF89819}" type="presOf" srcId="{2B2836B1-8BF8-BF4E-A501-1FAB1F17C780}" destId="{0431917B-4BBB-4243-AADD-946D07084DEA}" srcOrd="0" destOrd="0" presId="urn:microsoft.com/office/officeart/2005/8/layout/vList2"/>
    <dgm:cxn modelId="{C2666C66-7308-D045-9E6F-512F8B85A1F4}" srcId="{040B5A74-C37C-4C0B-8F47-AE6486076CB1}" destId="{19BB2C11-00F7-8A42-9175-A25DF76C1C1C}" srcOrd="5" destOrd="0" parTransId="{3F28B8A5-8FD2-1340-BC69-083A478AD916}" sibTransId="{66439E1B-D08F-9D49-BA1C-3986D54ECA27}"/>
    <dgm:cxn modelId="{EA778067-50CE-274D-9A8C-29178C725D13}" type="presOf" srcId="{B8951AEC-C912-D848-AB37-94161359CC0E}" destId="{6BD77B82-69A0-A140-A36A-CA0C430560D0}" srcOrd="0" destOrd="0" presId="urn:microsoft.com/office/officeart/2005/8/layout/vList2"/>
    <dgm:cxn modelId="{620DC36B-14A3-7C41-9C76-798C2E460EC9}" type="presOf" srcId="{C8C4741C-5AC9-8C4A-8DA9-2292E73B8473}" destId="{8F98076C-66B6-2944-9EA8-C240BC66076C}" srcOrd="0" destOrd="0" presId="urn:microsoft.com/office/officeart/2005/8/layout/vList2"/>
    <dgm:cxn modelId="{99A2D670-7180-144D-9DE9-25184BAF0C3B}" srcId="{B8951AEC-C912-D848-AB37-94161359CC0E}" destId="{18D77C0F-FCB4-D441-9A39-0EA53C656E58}" srcOrd="1" destOrd="0" parTransId="{B15FEE72-A9C2-DF48-A8F4-A34134712603}" sibTransId="{6175083E-26A3-DA42-97AE-E127FC51CE5D}"/>
    <dgm:cxn modelId="{38767A73-828B-2145-8286-131C9C43BABC}" type="presOf" srcId="{B21FBE15-BF3B-0C40-893C-DC592AAB4383}" destId="{EF7E7918-4B9E-314B-8561-1504D687D509}" srcOrd="0" destOrd="2" presId="urn:microsoft.com/office/officeart/2005/8/layout/vList2"/>
    <dgm:cxn modelId="{D08FA678-059D-8649-8998-A66D34D8E9E8}" srcId="{CB3EE560-603D-DE4B-B03D-38324051D243}" destId="{0ECEEB5C-CE54-D941-98A3-FB89312A4EDE}" srcOrd="0" destOrd="0" parTransId="{49697422-A143-6B42-8B09-064F5BD26699}" sibTransId="{BA617AAE-F10C-054A-8989-50011A685C38}"/>
    <dgm:cxn modelId="{79AF497D-825A-4686-989A-53A7F1288CD5}" srcId="{040B5A74-C37C-4C0B-8F47-AE6486076CB1}" destId="{ED0BB530-7560-4D3A-8464-47A870EB4331}" srcOrd="0" destOrd="0" parTransId="{65A78100-0F8D-4971-B4E9-7F6F6FDC1268}" sibTransId="{5CF55A86-241B-4BBD-A924-C3B93086F11E}"/>
    <dgm:cxn modelId="{FED0BE84-DA8C-334F-9254-F19DDCFB9A62}" srcId="{CB3EE560-603D-DE4B-B03D-38324051D243}" destId="{1AF9F27A-7F55-E146-A9B9-1839A4EBFF2E}" srcOrd="1" destOrd="0" parTransId="{0A63DAFB-A1F7-1449-A12A-093A852A763B}" sibTransId="{8B91BFA3-EFC7-2343-A5DF-EEFAAFC0456E}"/>
    <dgm:cxn modelId="{8B98988A-4D63-6647-B818-331583077ED3}" type="presOf" srcId="{FEC8CEE8-29CD-4246-BDBA-9DA415BFB522}" destId="{224400E9-4C2C-E941-A396-80B08525A1A1}" srcOrd="0" destOrd="2" presId="urn:microsoft.com/office/officeart/2005/8/layout/vList2"/>
    <dgm:cxn modelId="{1F43F192-19F0-1947-B9DA-C84902E2DC11}" srcId="{040B5A74-C37C-4C0B-8F47-AE6486076CB1}" destId="{85DECCEE-E6D0-1640-AA99-DDAE9355ECC1}" srcOrd="1" destOrd="0" parTransId="{DD8D6063-7A79-874A-9109-35129D4E4AAB}" sibTransId="{9C1C3B65-2C5D-744D-8421-74550D51E889}"/>
    <dgm:cxn modelId="{92DCB49A-86F4-D64D-8BBB-E045F0FF79F3}" srcId="{9380674E-5AA4-8D48-BCE6-5E749387CD54}" destId="{07A0E181-7F63-6743-BB10-21F699B95857}" srcOrd="3" destOrd="0" parTransId="{3A344118-177A-4840-98D9-918F42E19E96}" sibTransId="{1EA1E0FA-D899-5041-9579-F90F3A82667D}"/>
    <dgm:cxn modelId="{3838C59A-64A8-FD4B-BD2A-B13462017EDB}" srcId="{040B5A74-C37C-4C0B-8F47-AE6486076CB1}" destId="{EA32831A-31B6-F345-A2FC-AFDD980C9002}" srcOrd="3" destOrd="0" parTransId="{20C11DAD-0E01-FE49-B179-40282DDBA4F8}" sibTransId="{16CE821D-495A-8341-80FD-B8FD6D8E3454}"/>
    <dgm:cxn modelId="{D1C6689E-1C83-CC49-8D25-14E4C81EF64C}" srcId="{9380674E-5AA4-8D48-BCE6-5E749387CD54}" destId="{812076DA-E78E-CE42-A686-52758CDD4CA8}" srcOrd="0" destOrd="0" parTransId="{1306D261-E1A3-6D41-98D6-03109508D1C4}" sibTransId="{50EC18DD-E4B0-7548-9786-A70E515376CE}"/>
    <dgm:cxn modelId="{29106DA8-F861-9B41-B0C9-BB1E060BCE30}" type="presOf" srcId="{1AF9F27A-7F55-E146-A9B9-1839A4EBFF2E}" destId="{224400E9-4C2C-E941-A396-80B08525A1A1}" srcOrd="0" destOrd="1" presId="urn:microsoft.com/office/officeart/2005/8/layout/vList2"/>
    <dgm:cxn modelId="{BC988EAD-7AB0-E941-8FEA-533F8C86C3DF}" type="presOf" srcId="{4FAF58E1-4CDD-D647-BC31-572F77721D11}" destId="{4D95834C-142F-AD46-BD5B-2039D642D515}" srcOrd="0" destOrd="1" presId="urn:microsoft.com/office/officeart/2005/8/layout/vList2"/>
    <dgm:cxn modelId="{823179B1-CB9F-0E4D-80BF-6DDEAB1AAA25}" type="presOf" srcId="{A64F4819-579A-CF4F-AD34-62BA2E546128}" destId="{27BDA79C-7A3A-374E-98BC-0B6F400644EC}" srcOrd="0" destOrd="0" presId="urn:microsoft.com/office/officeart/2005/8/layout/vList2"/>
    <dgm:cxn modelId="{4ECEB0B5-9FD0-0A42-B984-B4B1B616E36C}" type="presOf" srcId="{99D14E27-FF6F-0D4D-8F10-44B2823A3CB6}" destId="{4D95834C-142F-AD46-BD5B-2039D642D515}" srcOrd="0" destOrd="2" presId="urn:microsoft.com/office/officeart/2005/8/layout/vList2"/>
    <dgm:cxn modelId="{31B1F8B7-3209-174B-AAD7-0F79FFC71606}" srcId="{ED0BB530-7560-4D3A-8464-47A870EB4331}" destId="{F697AA8E-6409-5447-A4A2-521E1D8C0798}" srcOrd="3" destOrd="0" parTransId="{70E22B44-8815-CC4B-8D5B-4A721D28E13E}" sibTransId="{F8ADDC13-A7AE-EF44-8EF6-2419FFDD87C4}"/>
    <dgm:cxn modelId="{21E34FBC-EAF6-4B4B-9F6E-F73E4A6F6309}" srcId="{CB3EE560-603D-DE4B-B03D-38324051D243}" destId="{FEC8CEE8-29CD-4246-BDBA-9DA415BFB522}" srcOrd="2" destOrd="0" parTransId="{F6BD3B9B-530B-0749-ADBE-9E4F32531EE0}" sibTransId="{D5909794-0001-DE46-9E5C-6F26CDFC0677}"/>
    <dgm:cxn modelId="{564313BD-6151-3B4D-8613-1325776F7398}" type="presOf" srcId="{07A0E181-7F63-6743-BB10-21F699B95857}" destId="{4D95834C-142F-AD46-BD5B-2039D642D515}" srcOrd="0" destOrd="3" presId="urn:microsoft.com/office/officeart/2005/8/layout/vList2"/>
    <dgm:cxn modelId="{EF9B00BE-EA7D-E54B-A9B4-5C98B43BB64A}" srcId="{B8951AEC-C912-D848-AB37-94161359CC0E}" destId="{B21FBE15-BF3B-0C40-893C-DC592AAB4383}" srcOrd="2" destOrd="0" parTransId="{4AA7E160-ABB0-324B-A53A-4901AECA98EB}" sibTransId="{724713F0-8D39-0649-9870-7497B366BD80}"/>
    <dgm:cxn modelId="{11A7B1C3-F14F-F048-880C-F122337D2333}" type="presOf" srcId="{040B5A74-C37C-4C0B-8F47-AE6486076CB1}" destId="{E6834551-43FA-024D-A2FD-7F972991A62E}" srcOrd="0" destOrd="0" presId="urn:microsoft.com/office/officeart/2005/8/layout/vList2"/>
    <dgm:cxn modelId="{1338EDC5-6F43-2D4D-839C-128C1D0EE796}" srcId="{040B5A74-C37C-4C0B-8F47-AE6486076CB1}" destId="{B8951AEC-C912-D848-AB37-94161359CC0E}" srcOrd="2" destOrd="0" parTransId="{6ACE19BA-1D44-934E-8AE9-73677B62CE5C}" sibTransId="{77258721-2B13-3942-9007-78078D6E4239}"/>
    <dgm:cxn modelId="{BC418FC9-6C39-FF40-8038-92A7C3CAE1E2}" type="presOf" srcId="{CB3EE560-603D-DE4B-B03D-38324051D243}" destId="{CB54858D-FBF9-8848-B34D-F82BEE341818}" srcOrd="0" destOrd="0" presId="urn:microsoft.com/office/officeart/2005/8/layout/vList2"/>
    <dgm:cxn modelId="{2296F9DC-3910-1F42-A0D0-CF5C5BBFBC0E}" srcId="{ED0BB530-7560-4D3A-8464-47A870EB4331}" destId="{C8C4741C-5AC9-8C4A-8DA9-2292E73B8473}" srcOrd="0" destOrd="0" parTransId="{8AC5EC6E-86AB-B443-B2EB-66FE49110A90}" sibTransId="{AD81DB72-950D-AA4F-BFE7-7D4CCB52CD90}"/>
    <dgm:cxn modelId="{019122DF-E7CC-0C47-89C1-1E05491E7BBC}" srcId="{040B5A74-C37C-4C0B-8F47-AE6486076CB1}" destId="{CB3EE560-603D-DE4B-B03D-38324051D243}" srcOrd="7" destOrd="0" parTransId="{0112E08A-8252-F04F-A981-55C15432889C}" sibTransId="{B3CAB6EE-8CF8-AB4C-9B1B-7ADC3FAD34A6}"/>
    <dgm:cxn modelId="{4E2607E6-ADA3-254E-A6CD-DDE8E63A62D0}" srcId="{9380674E-5AA4-8D48-BCE6-5E749387CD54}" destId="{99D14E27-FF6F-0D4D-8F10-44B2823A3CB6}" srcOrd="2" destOrd="0" parTransId="{C7ECD280-A639-BC47-88BE-C51A7619B045}" sibTransId="{5D753EF6-AE5E-534F-ADA3-5400AA402688}"/>
    <dgm:cxn modelId="{F1123AE9-C8FA-F741-8F52-726641323B20}" type="presOf" srcId="{19BB2C11-00F7-8A42-9175-A25DF76C1C1C}" destId="{0C4EB48A-2D1D-D048-9BED-A22A25D79942}" srcOrd="0" destOrd="0" presId="urn:microsoft.com/office/officeart/2005/8/layout/vList2"/>
    <dgm:cxn modelId="{A2C8CDEB-9727-1C45-9E47-12B6A3DADE64}" type="presOf" srcId="{812076DA-E78E-CE42-A686-52758CDD4CA8}" destId="{4D95834C-142F-AD46-BD5B-2039D642D515}" srcOrd="0" destOrd="0" presId="urn:microsoft.com/office/officeart/2005/8/layout/vList2"/>
    <dgm:cxn modelId="{53572BF1-7E6D-2846-A67C-A1728CE9B1D2}" srcId="{ED0BB530-7560-4D3A-8464-47A870EB4331}" destId="{95A7759A-E4FB-8B47-B9E0-6E0A5C9B44CD}" srcOrd="1" destOrd="0" parTransId="{35F1397B-FC30-1645-9A7F-6160D1995C58}" sibTransId="{D2E5AE64-AEAC-FB46-9C9E-5C7F741E9DCA}"/>
    <dgm:cxn modelId="{675136F7-F020-454A-B0E2-C47292F5ED6C}" srcId="{B8951AEC-C912-D848-AB37-94161359CC0E}" destId="{69F443C5-0ADE-9D4C-84A1-4D8ABA64AA90}" srcOrd="0" destOrd="0" parTransId="{901F8CD4-D733-3F4E-80BD-601967E4B5B7}" sibTransId="{28ABE188-F756-9C43-94E5-B2C9F2EF2495}"/>
    <dgm:cxn modelId="{71995DC4-A41A-4B48-BA8B-9FA4EB01A08B}" type="presParOf" srcId="{E6834551-43FA-024D-A2FD-7F972991A62E}" destId="{6D573F93-DD04-C54A-8C5D-1BC2315DC622}" srcOrd="0" destOrd="0" presId="urn:microsoft.com/office/officeart/2005/8/layout/vList2"/>
    <dgm:cxn modelId="{EAF024B8-9EEF-B64A-AE8E-EC7A556968F1}" type="presParOf" srcId="{E6834551-43FA-024D-A2FD-7F972991A62E}" destId="{8F98076C-66B6-2944-9EA8-C240BC66076C}" srcOrd="1" destOrd="0" presId="urn:microsoft.com/office/officeart/2005/8/layout/vList2"/>
    <dgm:cxn modelId="{E930BB37-F7CA-FC4A-A106-59FFECF1A844}" type="presParOf" srcId="{E6834551-43FA-024D-A2FD-7F972991A62E}" destId="{E5B74668-A075-5244-A3B3-3CF8085FB242}" srcOrd="2" destOrd="0" presId="urn:microsoft.com/office/officeart/2005/8/layout/vList2"/>
    <dgm:cxn modelId="{69C07F35-B87F-2842-9FF7-7E1ED9E208A7}" type="presParOf" srcId="{E6834551-43FA-024D-A2FD-7F972991A62E}" destId="{8D287AFF-9EC4-A84F-85F4-DD17DAAF9EBF}" srcOrd="3" destOrd="0" presId="urn:microsoft.com/office/officeart/2005/8/layout/vList2"/>
    <dgm:cxn modelId="{A1DE58BC-82C7-6542-8155-A4E6AB2AED9A}" type="presParOf" srcId="{E6834551-43FA-024D-A2FD-7F972991A62E}" destId="{6BD77B82-69A0-A140-A36A-CA0C430560D0}" srcOrd="4" destOrd="0" presId="urn:microsoft.com/office/officeart/2005/8/layout/vList2"/>
    <dgm:cxn modelId="{9A26645C-110C-AE4C-B1F8-BB6994653C6E}" type="presParOf" srcId="{E6834551-43FA-024D-A2FD-7F972991A62E}" destId="{EF7E7918-4B9E-314B-8561-1504D687D509}" srcOrd="5" destOrd="0" presId="urn:microsoft.com/office/officeart/2005/8/layout/vList2"/>
    <dgm:cxn modelId="{DA0A346A-0B8D-E64E-BDBB-B12AE1D58429}" type="presParOf" srcId="{E6834551-43FA-024D-A2FD-7F972991A62E}" destId="{6B4A4F3C-B20B-6F4F-9745-3F731E888C59}" srcOrd="6" destOrd="0" presId="urn:microsoft.com/office/officeart/2005/8/layout/vList2"/>
    <dgm:cxn modelId="{E2DBF489-261E-934E-9D42-0D8F5E6123F7}" type="presParOf" srcId="{E6834551-43FA-024D-A2FD-7F972991A62E}" destId="{DD4FA487-08BE-D44B-9EBE-2A5C6DA6197C}" srcOrd="7" destOrd="0" presId="urn:microsoft.com/office/officeart/2005/8/layout/vList2"/>
    <dgm:cxn modelId="{4B0F26C0-D22B-1D43-B4A5-06791D6E1405}" type="presParOf" srcId="{E6834551-43FA-024D-A2FD-7F972991A62E}" destId="{9E168D8C-B93C-BB43-87A1-8B38A058A397}" srcOrd="8" destOrd="0" presId="urn:microsoft.com/office/officeart/2005/8/layout/vList2"/>
    <dgm:cxn modelId="{7F6620BF-FCA7-8843-ABFF-1894B50EFA80}" type="presParOf" srcId="{E6834551-43FA-024D-A2FD-7F972991A62E}" destId="{36957852-2CCC-5448-9BBA-669FDEA941FE}" srcOrd="9" destOrd="0" presId="urn:microsoft.com/office/officeart/2005/8/layout/vList2"/>
    <dgm:cxn modelId="{879A6218-E66E-894D-B401-9E3AF8A94AAF}" type="presParOf" srcId="{E6834551-43FA-024D-A2FD-7F972991A62E}" destId="{0C4EB48A-2D1D-D048-9BED-A22A25D79942}" srcOrd="10" destOrd="0" presId="urn:microsoft.com/office/officeart/2005/8/layout/vList2"/>
    <dgm:cxn modelId="{96AFB7BD-DC34-B24B-8541-598ED2D34962}" type="presParOf" srcId="{E6834551-43FA-024D-A2FD-7F972991A62E}" destId="{372B075A-8320-384D-828C-8167F4E40E4B}" srcOrd="11" destOrd="0" presId="urn:microsoft.com/office/officeart/2005/8/layout/vList2"/>
    <dgm:cxn modelId="{26A0D983-ACD7-7D42-BEAB-C5F5B5B6C578}" type="presParOf" srcId="{E6834551-43FA-024D-A2FD-7F972991A62E}" destId="{0431917B-4BBB-4243-AADD-946D07084DEA}" srcOrd="12" destOrd="0" presId="urn:microsoft.com/office/officeart/2005/8/layout/vList2"/>
    <dgm:cxn modelId="{362D4035-0D19-DA46-B3EC-142D239B9813}" type="presParOf" srcId="{E6834551-43FA-024D-A2FD-7F972991A62E}" destId="{A0C06AFD-10F3-8B45-B184-E583727170F9}" srcOrd="13" destOrd="0" presId="urn:microsoft.com/office/officeart/2005/8/layout/vList2"/>
    <dgm:cxn modelId="{80054EE6-85A0-4842-B9BA-D43940FD94DA}" type="presParOf" srcId="{E6834551-43FA-024D-A2FD-7F972991A62E}" destId="{CB54858D-FBF9-8848-B34D-F82BEE341818}" srcOrd="14" destOrd="0" presId="urn:microsoft.com/office/officeart/2005/8/layout/vList2"/>
    <dgm:cxn modelId="{2FF61D23-EED8-C34A-91EE-E388CF693C11}" type="presParOf" srcId="{E6834551-43FA-024D-A2FD-7F972991A62E}" destId="{224400E9-4C2C-E941-A396-80B08525A1A1}" srcOrd="15" destOrd="0" presId="urn:microsoft.com/office/officeart/2005/8/layout/vList2"/>
    <dgm:cxn modelId="{5AC1BFED-604D-DD46-AB85-C69F12F2F62D}" type="presParOf" srcId="{E6834551-43FA-024D-A2FD-7F972991A62E}" destId="{D3B926CF-6BD1-2E43-A68B-1258D39ED624}" srcOrd="16" destOrd="0" presId="urn:microsoft.com/office/officeart/2005/8/layout/vList2"/>
    <dgm:cxn modelId="{10B20DD7-5A66-A943-8CDC-DB2FAE469115}" type="presParOf" srcId="{E6834551-43FA-024D-A2FD-7F972991A62E}" destId="{4D95834C-142F-AD46-BD5B-2039D642D515}" srcOrd="17" destOrd="0" presId="urn:microsoft.com/office/officeart/2005/8/layout/vList2"/>
    <dgm:cxn modelId="{29FEEA63-C6F2-8147-92D5-D158D1A351F4}" type="presParOf" srcId="{E6834551-43FA-024D-A2FD-7F972991A62E}" destId="{27BDA79C-7A3A-374E-98BC-0B6F400644E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0B5A74-C37C-4C0B-8F47-AE6486076CB1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E7389D-4319-FA4F-B608-02AE47759793}">
      <dgm:prSet/>
      <dgm:spPr/>
      <dgm:t>
        <a:bodyPr/>
        <a:lstStyle/>
        <a:p>
          <a:r>
            <a:rPr lang="en-US" dirty="0"/>
            <a:t>Performance Management</a:t>
          </a:r>
        </a:p>
      </dgm:t>
    </dgm:pt>
    <dgm:pt modelId="{609F92FF-755C-C348-BAFA-B90F63D81F2A}" type="parTrans" cxnId="{9C4FA837-7F80-354C-BE38-99CAE1E48D0F}">
      <dgm:prSet/>
      <dgm:spPr/>
      <dgm:t>
        <a:bodyPr/>
        <a:lstStyle/>
        <a:p>
          <a:endParaRPr lang="en-US"/>
        </a:p>
      </dgm:t>
    </dgm:pt>
    <dgm:pt modelId="{0D1919CB-12E8-DF41-8619-92389B0F5442}" type="sibTrans" cxnId="{9C4FA837-7F80-354C-BE38-99CAE1E48D0F}">
      <dgm:prSet/>
      <dgm:spPr/>
      <dgm:t>
        <a:bodyPr/>
        <a:lstStyle/>
        <a:p>
          <a:endParaRPr lang="en-US"/>
        </a:p>
      </dgm:t>
    </dgm:pt>
    <dgm:pt modelId="{44B2304D-BB70-B44B-96AD-6C8BEFC7B4A3}">
      <dgm:prSet/>
      <dgm:spPr/>
      <dgm:t>
        <a:bodyPr/>
        <a:lstStyle/>
        <a:p>
          <a:r>
            <a:rPr lang="en-US" dirty="0"/>
            <a:t>Succession Planning</a:t>
          </a:r>
        </a:p>
      </dgm:t>
    </dgm:pt>
    <dgm:pt modelId="{88956E19-AA71-A74E-A23A-091150EC5056}" type="parTrans" cxnId="{021397EF-8CFE-F842-B6E8-932D6362989C}">
      <dgm:prSet/>
      <dgm:spPr/>
      <dgm:t>
        <a:bodyPr/>
        <a:lstStyle/>
        <a:p>
          <a:endParaRPr lang="en-US"/>
        </a:p>
      </dgm:t>
    </dgm:pt>
    <dgm:pt modelId="{AA7BA4B6-271C-954B-8F98-C0495CC6BEDE}" type="sibTrans" cxnId="{021397EF-8CFE-F842-B6E8-932D6362989C}">
      <dgm:prSet/>
      <dgm:spPr/>
      <dgm:t>
        <a:bodyPr/>
        <a:lstStyle/>
        <a:p>
          <a:endParaRPr lang="en-US"/>
        </a:p>
      </dgm:t>
    </dgm:pt>
    <dgm:pt modelId="{C0B2EA98-26BA-6645-9CE6-4AA41A7FF8B8}">
      <dgm:prSet/>
      <dgm:spPr/>
      <dgm:t>
        <a:bodyPr/>
        <a:lstStyle/>
        <a:p>
          <a:r>
            <a:rPr lang="en-US" dirty="0"/>
            <a:t>Total Rewards Strategy</a:t>
          </a:r>
        </a:p>
      </dgm:t>
    </dgm:pt>
    <dgm:pt modelId="{CBA4781B-BD34-BC48-AFCC-A9B986ADED0C}" type="parTrans" cxnId="{1C59BA61-C323-044B-9BA1-03153307C8A0}">
      <dgm:prSet/>
      <dgm:spPr/>
      <dgm:t>
        <a:bodyPr/>
        <a:lstStyle/>
        <a:p>
          <a:endParaRPr lang="en-US"/>
        </a:p>
      </dgm:t>
    </dgm:pt>
    <dgm:pt modelId="{93571682-C786-7741-A666-CA2031705819}" type="sibTrans" cxnId="{1C59BA61-C323-044B-9BA1-03153307C8A0}">
      <dgm:prSet/>
      <dgm:spPr/>
      <dgm:t>
        <a:bodyPr/>
        <a:lstStyle/>
        <a:p>
          <a:endParaRPr lang="en-US"/>
        </a:p>
      </dgm:t>
    </dgm:pt>
    <dgm:pt modelId="{D46AC3B7-8A03-B444-BB94-236AA45893D9}">
      <dgm:prSet/>
      <dgm:spPr/>
      <dgm:t>
        <a:bodyPr/>
        <a:lstStyle/>
        <a:p>
          <a:r>
            <a:rPr lang="en-US" dirty="0"/>
            <a:t>Merit &amp; Compensation</a:t>
          </a:r>
        </a:p>
      </dgm:t>
    </dgm:pt>
    <dgm:pt modelId="{B8A37E71-91EB-5444-A560-0E35E81F20B7}" type="parTrans" cxnId="{B2E24D09-32D0-944D-8E0F-3938DBCD0CF7}">
      <dgm:prSet/>
      <dgm:spPr/>
      <dgm:t>
        <a:bodyPr/>
        <a:lstStyle/>
        <a:p>
          <a:endParaRPr lang="en-US"/>
        </a:p>
      </dgm:t>
    </dgm:pt>
    <dgm:pt modelId="{A489CB02-6D71-CC4F-AAD0-D2350DEC14A7}" type="sibTrans" cxnId="{B2E24D09-32D0-944D-8E0F-3938DBCD0CF7}">
      <dgm:prSet/>
      <dgm:spPr/>
      <dgm:t>
        <a:bodyPr/>
        <a:lstStyle/>
        <a:p>
          <a:endParaRPr lang="en-US"/>
        </a:p>
      </dgm:t>
    </dgm:pt>
    <dgm:pt modelId="{A5E430FE-3366-3F4E-918C-6F47D1ED7887}">
      <dgm:prSet/>
      <dgm:spPr/>
      <dgm:t>
        <a:bodyPr/>
        <a:lstStyle/>
        <a:p>
          <a:r>
            <a:rPr lang="en-US" dirty="0"/>
            <a:t>Employee Relations</a:t>
          </a:r>
        </a:p>
      </dgm:t>
    </dgm:pt>
    <dgm:pt modelId="{4F0847DA-1249-0C46-9260-55BB89AA44CD}" type="parTrans" cxnId="{2A248EB2-F278-2B4D-8EAF-18151FA73898}">
      <dgm:prSet/>
      <dgm:spPr/>
      <dgm:t>
        <a:bodyPr/>
        <a:lstStyle/>
        <a:p>
          <a:endParaRPr lang="en-US"/>
        </a:p>
      </dgm:t>
    </dgm:pt>
    <dgm:pt modelId="{020364E5-C528-4040-AC3B-E22B3395CC29}" type="sibTrans" cxnId="{2A248EB2-F278-2B4D-8EAF-18151FA73898}">
      <dgm:prSet/>
      <dgm:spPr/>
      <dgm:t>
        <a:bodyPr/>
        <a:lstStyle/>
        <a:p>
          <a:endParaRPr lang="en-US"/>
        </a:p>
      </dgm:t>
    </dgm:pt>
    <dgm:pt modelId="{51F80F9E-DD43-E34F-A3B7-820B4152A3FF}">
      <dgm:prSet/>
      <dgm:spPr/>
      <dgm:t>
        <a:bodyPr/>
        <a:lstStyle/>
        <a:p>
          <a:r>
            <a:rPr lang="en-US" dirty="0"/>
            <a:t>Employee Engagement</a:t>
          </a:r>
        </a:p>
      </dgm:t>
    </dgm:pt>
    <dgm:pt modelId="{7268C4AD-14A0-F448-91A3-643C1BC2F1E0}" type="parTrans" cxnId="{E4F0A284-E9B5-D342-9174-1325BBE362D6}">
      <dgm:prSet/>
      <dgm:spPr/>
      <dgm:t>
        <a:bodyPr/>
        <a:lstStyle/>
        <a:p>
          <a:endParaRPr lang="en-US"/>
        </a:p>
      </dgm:t>
    </dgm:pt>
    <dgm:pt modelId="{AEDE4017-1AD8-C64D-A5E4-6FC74F084889}" type="sibTrans" cxnId="{E4F0A284-E9B5-D342-9174-1325BBE362D6}">
      <dgm:prSet/>
      <dgm:spPr/>
      <dgm:t>
        <a:bodyPr/>
        <a:lstStyle/>
        <a:p>
          <a:endParaRPr lang="en-US"/>
        </a:p>
      </dgm:t>
    </dgm:pt>
    <dgm:pt modelId="{CFC94ECD-89B9-4645-8521-3AC81AAE67D1}">
      <dgm:prSet/>
      <dgm:spPr/>
      <dgm:t>
        <a:bodyPr/>
        <a:lstStyle/>
        <a:p>
          <a:r>
            <a:rPr lang="en-US" dirty="0"/>
            <a:t>Recognition &amp; Rewards</a:t>
          </a:r>
        </a:p>
      </dgm:t>
    </dgm:pt>
    <dgm:pt modelId="{D63E0D5B-6C8A-1F46-9652-EE9CB0F8BA17}" type="parTrans" cxnId="{85ABFF47-5029-844A-9AFF-BDFE87E75E23}">
      <dgm:prSet/>
      <dgm:spPr/>
      <dgm:t>
        <a:bodyPr/>
        <a:lstStyle/>
        <a:p>
          <a:endParaRPr lang="en-US"/>
        </a:p>
      </dgm:t>
    </dgm:pt>
    <dgm:pt modelId="{5672D06D-E83A-4149-A93D-CDE8C6AF2004}" type="sibTrans" cxnId="{85ABFF47-5029-844A-9AFF-BDFE87E75E23}">
      <dgm:prSet/>
      <dgm:spPr/>
      <dgm:t>
        <a:bodyPr/>
        <a:lstStyle/>
        <a:p>
          <a:endParaRPr lang="en-US"/>
        </a:p>
      </dgm:t>
    </dgm:pt>
    <dgm:pt modelId="{5FE0851B-25E1-E34A-9923-246696592D99}">
      <dgm:prSet/>
      <dgm:spPr/>
      <dgm:t>
        <a:bodyPr/>
        <a:lstStyle/>
        <a:p>
          <a:r>
            <a:rPr lang="en-US" dirty="0"/>
            <a:t>Communication systems</a:t>
          </a:r>
        </a:p>
      </dgm:t>
    </dgm:pt>
    <dgm:pt modelId="{17B0CF4A-DB8E-A24F-9E8D-75C1DE673F3B}" type="parTrans" cxnId="{4F8EF1D7-7184-FA4F-AE3F-732B3CC9DC16}">
      <dgm:prSet/>
      <dgm:spPr/>
      <dgm:t>
        <a:bodyPr/>
        <a:lstStyle/>
        <a:p>
          <a:endParaRPr lang="en-US"/>
        </a:p>
      </dgm:t>
    </dgm:pt>
    <dgm:pt modelId="{B5F838CB-A542-1840-8F10-009C2540B05E}" type="sibTrans" cxnId="{4F8EF1D7-7184-FA4F-AE3F-732B3CC9DC16}">
      <dgm:prSet/>
      <dgm:spPr/>
      <dgm:t>
        <a:bodyPr/>
        <a:lstStyle/>
        <a:p>
          <a:endParaRPr lang="en-US"/>
        </a:p>
      </dgm:t>
    </dgm:pt>
    <dgm:pt modelId="{52CBFE64-AAF3-844E-9A43-ACC987182371}">
      <dgm:prSet/>
      <dgm:spPr/>
      <dgm:t>
        <a:bodyPr/>
        <a:lstStyle/>
        <a:p>
          <a:r>
            <a:rPr lang="en-US" dirty="0"/>
            <a:t>Job Rotation</a:t>
          </a:r>
        </a:p>
      </dgm:t>
    </dgm:pt>
    <dgm:pt modelId="{919A06CD-C226-2548-AF98-A9604DE046A8}" type="parTrans" cxnId="{707B7757-23E6-9C43-A0C2-81E696FBED22}">
      <dgm:prSet/>
      <dgm:spPr/>
      <dgm:t>
        <a:bodyPr/>
        <a:lstStyle/>
        <a:p>
          <a:endParaRPr lang="en-US"/>
        </a:p>
      </dgm:t>
    </dgm:pt>
    <dgm:pt modelId="{FE5A8132-D451-B143-84EC-2DA2C08FFFC1}" type="sibTrans" cxnId="{707B7757-23E6-9C43-A0C2-81E696FBED22}">
      <dgm:prSet/>
      <dgm:spPr/>
      <dgm:t>
        <a:bodyPr/>
        <a:lstStyle/>
        <a:p>
          <a:endParaRPr lang="en-US"/>
        </a:p>
      </dgm:t>
    </dgm:pt>
    <dgm:pt modelId="{B34F8815-4765-8F4D-BE5A-D00F429BE64C}">
      <dgm:prSet/>
      <dgm:spPr/>
      <dgm:t>
        <a:bodyPr/>
        <a:lstStyle/>
        <a:p>
          <a:r>
            <a:rPr lang="en-US" dirty="0"/>
            <a:t>Learning Management &amp; Knowledge Transfer</a:t>
          </a:r>
        </a:p>
      </dgm:t>
    </dgm:pt>
    <dgm:pt modelId="{A407A85B-749B-B54C-A5AA-24EB0D9197A8}" type="parTrans" cxnId="{C6D71913-A2C5-0B45-886F-D92CBD8F07E8}">
      <dgm:prSet/>
      <dgm:spPr/>
      <dgm:t>
        <a:bodyPr/>
        <a:lstStyle/>
        <a:p>
          <a:endParaRPr lang="en-US"/>
        </a:p>
      </dgm:t>
    </dgm:pt>
    <dgm:pt modelId="{AEB6DFD0-26BF-9947-8EAD-8CACB4F18EFF}" type="sibTrans" cxnId="{C6D71913-A2C5-0B45-886F-D92CBD8F07E8}">
      <dgm:prSet/>
      <dgm:spPr/>
      <dgm:t>
        <a:bodyPr/>
        <a:lstStyle/>
        <a:p>
          <a:endParaRPr lang="en-US"/>
        </a:p>
      </dgm:t>
    </dgm:pt>
    <dgm:pt modelId="{E3D3E12D-6459-894E-9422-2D0211A06162}">
      <dgm:prSet/>
      <dgm:spPr/>
      <dgm:t>
        <a:bodyPr/>
        <a:lstStyle/>
        <a:p>
          <a:r>
            <a:rPr lang="en-US" dirty="0"/>
            <a:t>Motivational theory</a:t>
          </a:r>
        </a:p>
      </dgm:t>
    </dgm:pt>
    <dgm:pt modelId="{6B73C9CE-02A6-D147-B6A1-F41C85E8A4B6}" type="parTrans" cxnId="{955FCBEB-8C98-BF49-9D2B-BD0BC6E82DA8}">
      <dgm:prSet/>
      <dgm:spPr/>
      <dgm:t>
        <a:bodyPr/>
        <a:lstStyle/>
        <a:p>
          <a:endParaRPr lang="en-US"/>
        </a:p>
      </dgm:t>
    </dgm:pt>
    <dgm:pt modelId="{C6B59E36-18DA-F74B-8246-FD9267629460}" type="sibTrans" cxnId="{955FCBEB-8C98-BF49-9D2B-BD0BC6E82DA8}">
      <dgm:prSet/>
      <dgm:spPr/>
      <dgm:t>
        <a:bodyPr/>
        <a:lstStyle/>
        <a:p>
          <a:endParaRPr lang="en-US"/>
        </a:p>
      </dgm:t>
    </dgm:pt>
    <dgm:pt modelId="{955F1F21-4B95-D04E-AA38-A5910E42626D}">
      <dgm:prSet/>
      <dgm:spPr/>
      <dgm:t>
        <a:bodyPr/>
        <a:lstStyle/>
        <a:p>
          <a:r>
            <a:rPr lang="en-US" dirty="0"/>
            <a:t>Team building</a:t>
          </a:r>
        </a:p>
      </dgm:t>
    </dgm:pt>
    <dgm:pt modelId="{23752B32-D4E9-0D4A-8FD3-7CFDA610E8AF}" type="parTrans" cxnId="{B8305671-A498-A948-9348-81105ACCD7DE}">
      <dgm:prSet/>
      <dgm:spPr/>
      <dgm:t>
        <a:bodyPr/>
        <a:lstStyle/>
        <a:p>
          <a:endParaRPr lang="en-US"/>
        </a:p>
      </dgm:t>
    </dgm:pt>
    <dgm:pt modelId="{F08CF3B5-2AFD-DF4C-AAC7-2753FDFE2AEF}" type="sibTrans" cxnId="{B8305671-A498-A948-9348-81105ACCD7DE}">
      <dgm:prSet/>
      <dgm:spPr/>
      <dgm:t>
        <a:bodyPr/>
        <a:lstStyle/>
        <a:p>
          <a:endParaRPr lang="en-US"/>
        </a:p>
      </dgm:t>
    </dgm:pt>
    <dgm:pt modelId="{D6F7190F-2D46-BF45-B8ED-99DDBC0548DF}">
      <dgm:prSet/>
      <dgm:spPr/>
      <dgm:t>
        <a:bodyPr/>
        <a:lstStyle/>
        <a:p>
          <a:r>
            <a:rPr lang="en-US" dirty="0"/>
            <a:t>Goal Setting</a:t>
          </a:r>
        </a:p>
      </dgm:t>
    </dgm:pt>
    <dgm:pt modelId="{C2BB2F12-FF17-624B-B020-A7D2B1CA81B1}" type="parTrans" cxnId="{66DE0DC0-667A-A143-9FDE-ED954ED9F502}">
      <dgm:prSet/>
      <dgm:spPr/>
      <dgm:t>
        <a:bodyPr/>
        <a:lstStyle/>
        <a:p>
          <a:endParaRPr lang="en-US"/>
        </a:p>
      </dgm:t>
    </dgm:pt>
    <dgm:pt modelId="{3F062875-18FB-D042-8E14-30E0D4CE47B1}" type="sibTrans" cxnId="{66DE0DC0-667A-A143-9FDE-ED954ED9F502}">
      <dgm:prSet/>
      <dgm:spPr/>
      <dgm:t>
        <a:bodyPr/>
        <a:lstStyle/>
        <a:p>
          <a:endParaRPr lang="en-US"/>
        </a:p>
      </dgm:t>
    </dgm:pt>
    <dgm:pt modelId="{7EA5F871-A137-214A-A04A-71DB3ED0D907}">
      <dgm:prSet/>
      <dgm:spPr/>
      <dgm:t>
        <a:bodyPr/>
        <a:lstStyle/>
        <a:p>
          <a:r>
            <a:rPr lang="en-US" dirty="0"/>
            <a:t>Performance Review</a:t>
          </a:r>
        </a:p>
      </dgm:t>
    </dgm:pt>
    <dgm:pt modelId="{9AB51A04-66F2-A14D-B10C-573355D654BD}" type="parTrans" cxnId="{2CDDBD30-11E1-6A4A-A7FF-29F7D43621E2}">
      <dgm:prSet/>
      <dgm:spPr/>
      <dgm:t>
        <a:bodyPr/>
        <a:lstStyle/>
        <a:p>
          <a:endParaRPr lang="en-US"/>
        </a:p>
      </dgm:t>
    </dgm:pt>
    <dgm:pt modelId="{1E535565-1EA4-3747-B4CA-9410D5FDA4BA}" type="sibTrans" cxnId="{2CDDBD30-11E1-6A4A-A7FF-29F7D43621E2}">
      <dgm:prSet/>
      <dgm:spPr/>
      <dgm:t>
        <a:bodyPr/>
        <a:lstStyle/>
        <a:p>
          <a:endParaRPr lang="en-US"/>
        </a:p>
      </dgm:t>
    </dgm:pt>
    <dgm:pt modelId="{3E89A30C-F66C-744E-8443-7FE76357E962}">
      <dgm:prSet/>
      <dgm:spPr/>
      <dgm:t>
        <a:bodyPr/>
        <a:lstStyle/>
        <a:p>
          <a:r>
            <a:rPr lang="en-US" dirty="0"/>
            <a:t>Performance &amp; Potential Analysis</a:t>
          </a:r>
        </a:p>
      </dgm:t>
    </dgm:pt>
    <dgm:pt modelId="{127632D9-28FA-CB44-A927-3284BADF0D53}" type="parTrans" cxnId="{B0F072F2-E9B1-BC42-8193-375935D5194D}">
      <dgm:prSet/>
      <dgm:spPr/>
      <dgm:t>
        <a:bodyPr/>
        <a:lstStyle/>
        <a:p>
          <a:endParaRPr lang="en-US"/>
        </a:p>
      </dgm:t>
    </dgm:pt>
    <dgm:pt modelId="{AC1A7907-BD98-5E4F-A53B-21875A02BA12}" type="sibTrans" cxnId="{B0F072F2-E9B1-BC42-8193-375935D5194D}">
      <dgm:prSet/>
      <dgm:spPr/>
      <dgm:t>
        <a:bodyPr/>
        <a:lstStyle/>
        <a:p>
          <a:endParaRPr lang="en-US"/>
        </a:p>
      </dgm:t>
    </dgm:pt>
    <dgm:pt modelId="{65617575-0AE0-5D41-99A6-8E27EA9BA822}">
      <dgm:prSet/>
      <dgm:spPr/>
      <dgm:t>
        <a:bodyPr/>
        <a:lstStyle/>
        <a:p>
          <a:r>
            <a:rPr lang="en-US" dirty="0"/>
            <a:t>Salary Planning &amp; Market Comparison</a:t>
          </a:r>
        </a:p>
      </dgm:t>
    </dgm:pt>
    <dgm:pt modelId="{7073A410-A5E9-E640-B17B-52E1FF4E5AA2}" type="parTrans" cxnId="{CC985507-453B-804E-B909-2A038EE6EAEA}">
      <dgm:prSet/>
      <dgm:spPr/>
      <dgm:t>
        <a:bodyPr/>
        <a:lstStyle/>
        <a:p>
          <a:endParaRPr lang="en-US"/>
        </a:p>
      </dgm:t>
    </dgm:pt>
    <dgm:pt modelId="{5B92086C-9DD6-5242-883F-7BE375BF4ECD}" type="sibTrans" cxnId="{CC985507-453B-804E-B909-2A038EE6EAEA}">
      <dgm:prSet/>
      <dgm:spPr/>
      <dgm:t>
        <a:bodyPr/>
        <a:lstStyle/>
        <a:p>
          <a:endParaRPr lang="en-US"/>
        </a:p>
      </dgm:t>
    </dgm:pt>
    <dgm:pt modelId="{305BBFEE-EA3B-4E4A-B101-656C75D00591}">
      <dgm:prSet/>
      <dgm:spPr/>
      <dgm:t>
        <a:bodyPr/>
        <a:lstStyle/>
        <a:p>
          <a:r>
            <a:rPr lang="en-US" dirty="0"/>
            <a:t>Performance Improvement Plans</a:t>
          </a:r>
        </a:p>
      </dgm:t>
    </dgm:pt>
    <dgm:pt modelId="{8707720D-60AF-9242-84E9-9B86AD234F68}" type="parTrans" cxnId="{A3D42524-5793-3644-9E06-ACB42F929C41}">
      <dgm:prSet/>
      <dgm:spPr/>
      <dgm:t>
        <a:bodyPr/>
        <a:lstStyle/>
        <a:p>
          <a:endParaRPr lang="en-US"/>
        </a:p>
      </dgm:t>
    </dgm:pt>
    <dgm:pt modelId="{4F1AEEC1-1206-5144-8479-CB034DB23821}" type="sibTrans" cxnId="{A3D42524-5793-3644-9E06-ACB42F929C41}">
      <dgm:prSet/>
      <dgm:spPr/>
      <dgm:t>
        <a:bodyPr/>
        <a:lstStyle/>
        <a:p>
          <a:endParaRPr lang="en-US"/>
        </a:p>
      </dgm:t>
    </dgm:pt>
    <dgm:pt modelId="{FB075D84-8AD2-554D-811B-D19CE5C32CFC}">
      <dgm:prSet/>
      <dgm:spPr/>
      <dgm:t>
        <a:bodyPr/>
        <a:lstStyle/>
        <a:p>
          <a:r>
            <a:rPr lang="en-US" dirty="0"/>
            <a:t>Discipline &amp; Last Chance Agreements</a:t>
          </a:r>
        </a:p>
      </dgm:t>
    </dgm:pt>
    <dgm:pt modelId="{EA457436-7CC1-EE48-93F6-55ECC2E9393A}" type="parTrans" cxnId="{D0349B7C-87C7-BF45-A23B-C972669538EA}">
      <dgm:prSet/>
      <dgm:spPr/>
      <dgm:t>
        <a:bodyPr/>
        <a:lstStyle/>
        <a:p>
          <a:endParaRPr lang="en-US"/>
        </a:p>
      </dgm:t>
    </dgm:pt>
    <dgm:pt modelId="{F7E8508A-D104-CE4C-BF8C-3B134FBAA4EE}" type="sibTrans" cxnId="{D0349B7C-87C7-BF45-A23B-C972669538EA}">
      <dgm:prSet/>
      <dgm:spPr/>
      <dgm:t>
        <a:bodyPr/>
        <a:lstStyle/>
        <a:p>
          <a:endParaRPr lang="en-US"/>
        </a:p>
      </dgm:t>
    </dgm:pt>
    <dgm:pt modelId="{3B35B885-5E07-9E4B-AF1B-24D82A5B4A33}">
      <dgm:prSet/>
      <dgm:spPr/>
      <dgm:t>
        <a:bodyPr/>
        <a:lstStyle/>
        <a:p>
          <a:r>
            <a:rPr lang="en-US" dirty="0"/>
            <a:t>Engagement Surveys</a:t>
          </a:r>
        </a:p>
      </dgm:t>
    </dgm:pt>
    <dgm:pt modelId="{535343D2-7836-6C45-AF47-3C3A3EFF19E9}" type="parTrans" cxnId="{CE582B73-843E-2D4B-8186-3C6B4564F6A4}">
      <dgm:prSet/>
      <dgm:spPr/>
      <dgm:t>
        <a:bodyPr/>
        <a:lstStyle/>
        <a:p>
          <a:endParaRPr lang="en-US"/>
        </a:p>
      </dgm:t>
    </dgm:pt>
    <dgm:pt modelId="{7E4C1566-C420-5D4A-B04D-80873D4C4DD5}" type="sibTrans" cxnId="{CE582B73-843E-2D4B-8186-3C6B4564F6A4}">
      <dgm:prSet/>
      <dgm:spPr/>
      <dgm:t>
        <a:bodyPr/>
        <a:lstStyle/>
        <a:p>
          <a:endParaRPr lang="en-US"/>
        </a:p>
      </dgm:t>
    </dgm:pt>
    <dgm:pt modelId="{512B76E9-4370-4048-ACDF-E84B4E371D67}">
      <dgm:prSet/>
      <dgm:spPr/>
      <dgm:t>
        <a:bodyPr/>
        <a:lstStyle/>
        <a:p>
          <a:r>
            <a:rPr lang="en-US" dirty="0"/>
            <a:t>Investigations &amp; Suspensions</a:t>
          </a:r>
        </a:p>
      </dgm:t>
    </dgm:pt>
    <dgm:pt modelId="{D8375F91-AA2B-3040-84D4-90630266A618}" type="parTrans" cxnId="{F2A86226-0FEC-294A-877C-F9B2AA04313A}">
      <dgm:prSet/>
      <dgm:spPr/>
      <dgm:t>
        <a:bodyPr/>
        <a:lstStyle/>
        <a:p>
          <a:endParaRPr lang="en-US"/>
        </a:p>
      </dgm:t>
    </dgm:pt>
    <dgm:pt modelId="{524C797E-B5FF-4041-B750-D468ADB8E194}" type="sibTrans" cxnId="{F2A86226-0FEC-294A-877C-F9B2AA04313A}">
      <dgm:prSet/>
      <dgm:spPr/>
      <dgm:t>
        <a:bodyPr/>
        <a:lstStyle/>
        <a:p>
          <a:endParaRPr lang="en-US"/>
        </a:p>
      </dgm:t>
    </dgm:pt>
    <dgm:pt modelId="{A7ACAE8D-6198-8D49-B765-1B9FD92C9B43}">
      <dgm:prSet/>
      <dgm:spPr/>
      <dgm:t>
        <a:bodyPr/>
        <a:lstStyle/>
        <a:p>
          <a:r>
            <a:rPr lang="en-US" dirty="0"/>
            <a:t>Training &amp; Prevention</a:t>
          </a:r>
        </a:p>
      </dgm:t>
    </dgm:pt>
    <dgm:pt modelId="{E7B45186-C020-BD4E-AD6F-CE5358FB0E37}" type="parTrans" cxnId="{AA1EA0B1-5486-6142-9992-20AA167B4766}">
      <dgm:prSet/>
      <dgm:spPr/>
      <dgm:t>
        <a:bodyPr/>
        <a:lstStyle/>
        <a:p>
          <a:endParaRPr lang="en-US"/>
        </a:p>
      </dgm:t>
    </dgm:pt>
    <dgm:pt modelId="{62E8E679-DC76-0E47-9D6F-0F61E599FB67}" type="sibTrans" cxnId="{AA1EA0B1-5486-6142-9992-20AA167B4766}">
      <dgm:prSet/>
      <dgm:spPr/>
      <dgm:t>
        <a:bodyPr/>
        <a:lstStyle/>
        <a:p>
          <a:endParaRPr lang="en-US"/>
        </a:p>
      </dgm:t>
    </dgm:pt>
    <dgm:pt modelId="{EC6235F3-3C92-FA46-8373-6A61ED3ED6D5}">
      <dgm:prSet/>
      <dgm:spPr/>
      <dgm:t>
        <a:bodyPr/>
        <a:lstStyle/>
        <a:p>
          <a:r>
            <a:rPr lang="en-US" dirty="0"/>
            <a:t>Employee Assistance Programs</a:t>
          </a:r>
        </a:p>
      </dgm:t>
    </dgm:pt>
    <dgm:pt modelId="{E3251594-5FD6-F74A-995F-FDD4952A1FFC}" type="parTrans" cxnId="{973CF387-44F9-7D4F-9F88-2C727642789D}">
      <dgm:prSet/>
      <dgm:spPr/>
      <dgm:t>
        <a:bodyPr/>
        <a:lstStyle/>
        <a:p>
          <a:endParaRPr lang="en-US"/>
        </a:p>
      </dgm:t>
    </dgm:pt>
    <dgm:pt modelId="{A4F44DD8-4A68-E640-94EE-F14305AE62EE}" type="sibTrans" cxnId="{973CF387-44F9-7D4F-9F88-2C727642789D}">
      <dgm:prSet/>
      <dgm:spPr/>
      <dgm:t>
        <a:bodyPr/>
        <a:lstStyle/>
        <a:p>
          <a:endParaRPr lang="en-US"/>
        </a:p>
      </dgm:t>
    </dgm:pt>
    <dgm:pt modelId="{D60C33EC-B7FF-2547-8B59-959609C131EE}">
      <dgm:prSet/>
      <dgm:spPr/>
      <dgm:t>
        <a:bodyPr/>
        <a:lstStyle/>
        <a:p>
          <a:r>
            <a:rPr lang="en-US" dirty="0"/>
            <a:t>Complaint Hotlines</a:t>
          </a:r>
        </a:p>
      </dgm:t>
    </dgm:pt>
    <dgm:pt modelId="{29249E9E-1B97-DA40-A89D-58CA2D8A8BE4}" type="parTrans" cxnId="{E573BE51-0AE1-B645-A0ED-33880E6BAA3A}">
      <dgm:prSet/>
      <dgm:spPr/>
      <dgm:t>
        <a:bodyPr/>
        <a:lstStyle/>
        <a:p>
          <a:endParaRPr lang="en-US"/>
        </a:p>
      </dgm:t>
    </dgm:pt>
    <dgm:pt modelId="{921A45E1-094F-9441-9D27-8E13DA6E69E9}" type="sibTrans" cxnId="{E573BE51-0AE1-B645-A0ED-33880E6BAA3A}">
      <dgm:prSet/>
      <dgm:spPr/>
      <dgm:t>
        <a:bodyPr/>
        <a:lstStyle/>
        <a:p>
          <a:endParaRPr lang="en-US"/>
        </a:p>
      </dgm:t>
    </dgm:pt>
    <dgm:pt modelId="{F4E05179-5F5B-8B4E-955E-C6AD7109524E}">
      <dgm:prSet/>
      <dgm:spPr/>
      <dgm:t>
        <a:bodyPr/>
        <a:lstStyle/>
        <a:p>
          <a:r>
            <a:rPr lang="en-US" dirty="0"/>
            <a:t>Risk Mitigation</a:t>
          </a:r>
        </a:p>
      </dgm:t>
    </dgm:pt>
    <dgm:pt modelId="{9BF139A7-7ED9-E841-B815-CEA500B2DC80}" type="parTrans" cxnId="{5CB049B8-E1D4-FC44-904A-F1F4E5B1B636}">
      <dgm:prSet/>
      <dgm:spPr/>
      <dgm:t>
        <a:bodyPr/>
        <a:lstStyle/>
        <a:p>
          <a:endParaRPr lang="en-US"/>
        </a:p>
      </dgm:t>
    </dgm:pt>
    <dgm:pt modelId="{F67EEE0A-3417-5B46-8AE8-A51A4D3DF5BE}" type="sibTrans" cxnId="{5CB049B8-E1D4-FC44-904A-F1F4E5B1B636}">
      <dgm:prSet/>
      <dgm:spPr/>
      <dgm:t>
        <a:bodyPr/>
        <a:lstStyle/>
        <a:p>
          <a:endParaRPr lang="en-US"/>
        </a:p>
      </dgm:t>
    </dgm:pt>
    <dgm:pt modelId="{135326BE-927E-9243-A037-E0A72966D8F3}">
      <dgm:prSet/>
      <dgm:spPr/>
      <dgm:t>
        <a:bodyPr/>
        <a:lstStyle/>
        <a:p>
          <a:r>
            <a:rPr lang="en-US" dirty="0"/>
            <a:t>Claims Management (workers comp, harassment/discrimination/employment related claims, drug testing, etc.)</a:t>
          </a:r>
        </a:p>
      </dgm:t>
    </dgm:pt>
    <dgm:pt modelId="{FADBC291-7E3C-A04D-86CB-81F144044A0A}" type="parTrans" cxnId="{581B2D3F-45C6-AB45-8207-CACAA7753A4A}">
      <dgm:prSet/>
      <dgm:spPr/>
      <dgm:t>
        <a:bodyPr/>
        <a:lstStyle/>
        <a:p>
          <a:endParaRPr lang="en-US"/>
        </a:p>
      </dgm:t>
    </dgm:pt>
    <dgm:pt modelId="{28309047-B323-594E-B4C2-F89793B4A7A2}" type="sibTrans" cxnId="{581B2D3F-45C6-AB45-8207-CACAA7753A4A}">
      <dgm:prSet/>
      <dgm:spPr/>
      <dgm:t>
        <a:bodyPr/>
        <a:lstStyle/>
        <a:p>
          <a:endParaRPr lang="en-US"/>
        </a:p>
      </dgm:t>
    </dgm:pt>
    <dgm:pt modelId="{43CCEB6E-08E0-7A4B-B8F9-50057825ABC6}">
      <dgm:prSet/>
      <dgm:spPr/>
      <dgm:t>
        <a:bodyPr/>
        <a:lstStyle/>
        <a:p>
          <a:r>
            <a:rPr lang="en-US" dirty="0"/>
            <a:t>Metrics &amp; Reporting</a:t>
          </a:r>
        </a:p>
      </dgm:t>
    </dgm:pt>
    <dgm:pt modelId="{E07A8188-165E-BF42-B590-449898652E90}" type="parTrans" cxnId="{A47D0875-9739-4349-B393-033706BCC0CA}">
      <dgm:prSet/>
      <dgm:spPr/>
      <dgm:t>
        <a:bodyPr/>
        <a:lstStyle/>
        <a:p>
          <a:endParaRPr lang="en-US"/>
        </a:p>
      </dgm:t>
    </dgm:pt>
    <dgm:pt modelId="{5A4F3253-AEEE-2D4A-9104-7FF1E3C29B90}" type="sibTrans" cxnId="{A47D0875-9739-4349-B393-033706BCC0CA}">
      <dgm:prSet/>
      <dgm:spPr/>
      <dgm:t>
        <a:bodyPr/>
        <a:lstStyle/>
        <a:p>
          <a:endParaRPr lang="en-US"/>
        </a:p>
      </dgm:t>
    </dgm:pt>
    <dgm:pt modelId="{E6834551-43FA-024D-A2FD-7F972991A62E}" type="pres">
      <dgm:prSet presAssocID="{040B5A74-C37C-4C0B-8F47-AE6486076CB1}" presName="linear" presStyleCnt="0">
        <dgm:presLayoutVars>
          <dgm:animLvl val="lvl"/>
          <dgm:resizeHandles val="exact"/>
        </dgm:presLayoutVars>
      </dgm:prSet>
      <dgm:spPr/>
    </dgm:pt>
    <dgm:pt modelId="{C514C685-337E-894F-87BC-4945C2FC02D1}" type="pres">
      <dgm:prSet presAssocID="{41E7389D-4319-FA4F-B608-02AE4775979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7772F6C-F03E-3748-B2E2-6B1DDB65043C}" type="pres">
      <dgm:prSet presAssocID="{41E7389D-4319-FA4F-B608-02AE47759793}" presName="childText" presStyleLbl="revTx" presStyleIdx="0" presStyleCnt="5">
        <dgm:presLayoutVars>
          <dgm:bulletEnabled val="1"/>
        </dgm:presLayoutVars>
      </dgm:prSet>
      <dgm:spPr/>
    </dgm:pt>
    <dgm:pt modelId="{FD01CBD9-C35F-844C-9ED8-733A8D0F5CC5}" type="pres">
      <dgm:prSet presAssocID="{44B2304D-BB70-B44B-96AD-6C8BEFC7B4A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9091652-E7C2-A94A-954B-6DD1647EE1EC}" type="pres">
      <dgm:prSet presAssocID="{AA7BA4B6-271C-954B-8F98-C0495CC6BEDE}" presName="spacer" presStyleCnt="0"/>
      <dgm:spPr/>
    </dgm:pt>
    <dgm:pt modelId="{7C67D076-60B9-9247-A2B8-98B8221809AE}" type="pres">
      <dgm:prSet presAssocID="{C0B2EA98-26BA-6645-9CE6-4AA41A7FF8B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9189C76-A843-D14A-9071-03E83888746F}" type="pres">
      <dgm:prSet presAssocID="{C0B2EA98-26BA-6645-9CE6-4AA41A7FF8B8}" presName="childText" presStyleLbl="revTx" presStyleIdx="1" presStyleCnt="5">
        <dgm:presLayoutVars>
          <dgm:bulletEnabled val="1"/>
        </dgm:presLayoutVars>
      </dgm:prSet>
      <dgm:spPr/>
    </dgm:pt>
    <dgm:pt modelId="{9F0FD0D0-CF48-8947-BCDA-BD45FBEC19F6}" type="pres">
      <dgm:prSet presAssocID="{A5E430FE-3366-3F4E-918C-6F47D1ED788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A0C2EC8-EA5B-4942-8749-DA94B974EC53}" type="pres">
      <dgm:prSet presAssocID="{A5E430FE-3366-3F4E-918C-6F47D1ED7887}" presName="childText" presStyleLbl="revTx" presStyleIdx="2" presStyleCnt="5">
        <dgm:presLayoutVars>
          <dgm:bulletEnabled val="1"/>
        </dgm:presLayoutVars>
      </dgm:prSet>
      <dgm:spPr/>
    </dgm:pt>
    <dgm:pt modelId="{692F75DA-008F-4C44-8DD7-B68989A0D72D}" type="pres">
      <dgm:prSet presAssocID="{51F80F9E-DD43-E34F-A3B7-820B4152A3F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6B76655-DEB9-4B40-9D7A-098C39BF8609}" type="pres">
      <dgm:prSet presAssocID="{51F80F9E-DD43-E34F-A3B7-820B4152A3FF}" presName="childText" presStyleLbl="revTx" presStyleIdx="3" presStyleCnt="5">
        <dgm:presLayoutVars>
          <dgm:bulletEnabled val="1"/>
        </dgm:presLayoutVars>
      </dgm:prSet>
      <dgm:spPr/>
    </dgm:pt>
    <dgm:pt modelId="{A8FF8479-9FEA-9844-9D48-DE823100AD14}" type="pres">
      <dgm:prSet presAssocID="{F4E05179-5F5B-8B4E-955E-C6AD7109524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3CD9070C-100B-0240-95B2-0D0A4D263040}" type="pres">
      <dgm:prSet presAssocID="{F4E05179-5F5B-8B4E-955E-C6AD7109524E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B6C33706-7EC0-944D-B6FB-514DB886A380}" type="presOf" srcId="{D6F7190F-2D46-BF45-B8ED-99DDBC0548DF}" destId="{17772F6C-F03E-3748-B2E2-6B1DDB65043C}" srcOrd="0" destOrd="0" presId="urn:microsoft.com/office/officeart/2005/8/layout/vList2"/>
    <dgm:cxn modelId="{CC985507-453B-804E-B909-2A038EE6EAEA}" srcId="{C0B2EA98-26BA-6645-9CE6-4AA41A7FF8B8}" destId="{65617575-0AE0-5D41-99A6-8E27EA9BA822}" srcOrd="0" destOrd="0" parTransId="{7073A410-A5E9-E640-B17B-52E1FF4E5AA2}" sibTransId="{5B92086C-9DD6-5242-883F-7BE375BF4ECD}"/>
    <dgm:cxn modelId="{B2E24D09-32D0-944D-8E0F-3938DBCD0CF7}" srcId="{C0B2EA98-26BA-6645-9CE6-4AA41A7FF8B8}" destId="{D46AC3B7-8A03-B444-BB94-236AA45893D9}" srcOrd="1" destOrd="0" parTransId="{B8A37E71-91EB-5444-A560-0E35E81F20B7}" sibTransId="{A489CB02-6D71-CC4F-AAD0-D2350DEC14A7}"/>
    <dgm:cxn modelId="{C6D71913-A2C5-0B45-886F-D92CBD8F07E8}" srcId="{51F80F9E-DD43-E34F-A3B7-820B4152A3FF}" destId="{B34F8815-4765-8F4D-BE5A-D00F429BE64C}" srcOrd="4" destOrd="0" parTransId="{A407A85B-749B-B54C-A5AA-24EB0D9197A8}" sibTransId="{AEB6DFD0-26BF-9947-8EAD-8CACB4F18EFF}"/>
    <dgm:cxn modelId="{58C4E114-6CD1-2E42-A687-D71E2173A10C}" type="presOf" srcId="{7EA5F871-A137-214A-A04A-71DB3ED0D907}" destId="{17772F6C-F03E-3748-B2E2-6B1DDB65043C}" srcOrd="0" destOrd="1" presId="urn:microsoft.com/office/officeart/2005/8/layout/vList2"/>
    <dgm:cxn modelId="{95612117-B009-B340-B0AE-67AEE83F9BBD}" type="presOf" srcId="{E3D3E12D-6459-894E-9422-2D0211A06162}" destId="{56B76655-DEB9-4B40-9D7A-098C39BF8609}" srcOrd="0" destOrd="5" presId="urn:microsoft.com/office/officeart/2005/8/layout/vList2"/>
    <dgm:cxn modelId="{74DB9119-586C-474A-B0FA-2084BE1A38CE}" type="presOf" srcId="{F4E05179-5F5B-8B4E-955E-C6AD7109524E}" destId="{A8FF8479-9FEA-9844-9D48-DE823100AD14}" srcOrd="0" destOrd="0" presId="urn:microsoft.com/office/officeart/2005/8/layout/vList2"/>
    <dgm:cxn modelId="{A3D42524-5793-3644-9E06-ACB42F929C41}" srcId="{41E7389D-4319-FA4F-B608-02AE47759793}" destId="{305BBFEE-EA3B-4E4A-B101-656C75D00591}" srcOrd="3" destOrd="0" parTransId="{8707720D-60AF-9242-84E9-9B86AD234F68}" sibTransId="{4F1AEEC1-1206-5144-8479-CB034DB23821}"/>
    <dgm:cxn modelId="{F2A86226-0FEC-294A-877C-F9B2AA04313A}" srcId="{A5E430FE-3366-3F4E-918C-6F47D1ED7887}" destId="{512B76E9-4370-4048-ACDF-E84B4E371D67}" srcOrd="1" destOrd="0" parTransId="{D8375F91-AA2B-3040-84D4-90630266A618}" sibTransId="{524C797E-B5FF-4041-B750-D468ADB8E194}"/>
    <dgm:cxn modelId="{7C4CA52B-E89C-D344-8D95-E4F8853FA6CE}" type="presOf" srcId="{52CBFE64-AAF3-844E-9A43-ACC987182371}" destId="{56B76655-DEB9-4B40-9D7A-098C39BF8609}" srcOrd="0" destOrd="3" presId="urn:microsoft.com/office/officeart/2005/8/layout/vList2"/>
    <dgm:cxn modelId="{C9063F30-FCAB-CF4A-A6D3-D7057538E3BA}" type="presOf" srcId="{41E7389D-4319-FA4F-B608-02AE47759793}" destId="{C514C685-337E-894F-87BC-4945C2FC02D1}" srcOrd="0" destOrd="0" presId="urn:microsoft.com/office/officeart/2005/8/layout/vList2"/>
    <dgm:cxn modelId="{2CDDBD30-11E1-6A4A-A7FF-29F7D43621E2}" srcId="{41E7389D-4319-FA4F-B608-02AE47759793}" destId="{7EA5F871-A137-214A-A04A-71DB3ED0D907}" srcOrd="1" destOrd="0" parTransId="{9AB51A04-66F2-A14D-B10C-573355D654BD}" sibTransId="{1E535565-1EA4-3747-B4CA-9410D5FDA4BA}"/>
    <dgm:cxn modelId="{58157135-64FD-4642-B790-81CD12BA5898}" type="presOf" srcId="{CFC94ECD-89B9-4645-8521-3AC81AAE67D1}" destId="{56B76655-DEB9-4B40-9D7A-098C39BF8609}" srcOrd="0" destOrd="1" presId="urn:microsoft.com/office/officeart/2005/8/layout/vList2"/>
    <dgm:cxn modelId="{9C4FA837-7F80-354C-BE38-99CAE1E48D0F}" srcId="{040B5A74-C37C-4C0B-8F47-AE6486076CB1}" destId="{41E7389D-4319-FA4F-B608-02AE47759793}" srcOrd="0" destOrd="0" parTransId="{609F92FF-755C-C348-BAFA-B90F63D81F2A}" sibTransId="{0D1919CB-12E8-DF41-8619-92389B0F5442}"/>
    <dgm:cxn modelId="{2152E23E-1322-DE49-A322-8C24E7486408}" type="presOf" srcId="{5FE0851B-25E1-E34A-9923-246696592D99}" destId="{56B76655-DEB9-4B40-9D7A-098C39BF8609}" srcOrd="0" destOrd="2" presId="urn:microsoft.com/office/officeart/2005/8/layout/vList2"/>
    <dgm:cxn modelId="{581B2D3F-45C6-AB45-8207-CACAA7753A4A}" srcId="{F4E05179-5F5B-8B4E-955E-C6AD7109524E}" destId="{135326BE-927E-9243-A037-E0A72966D8F3}" srcOrd="0" destOrd="0" parTransId="{FADBC291-7E3C-A04D-86CB-81F144044A0A}" sibTransId="{28309047-B323-594E-B4C2-F89793B4A7A2}"/>
    <dgm:cxn modelId="{85ABFF47-5029-844A-9AFF-BDFE87E75E23}" srcId="{51F80F9E-DD43-E34F-A3B7-820B4152A3FF}" destId="{CFC94ECD-89B9-4645-8521-3AC81AAE67D1}" srcOrd="1" destOrd="0" parTransId="{D63E0D5B-6C8A-1F46-9652-EE9CB0F8BA17}" sibTransId="{5672D06D-E83A-4149-A93D-CDE8C6AF2004}"/>
    <dgm:cxn modelId="{9C2CAF4D-D419-304A-8D3E-B8B4675A0907}" type="presOf" srcId="{B34F8815-4765-8F4D-BE5A-D00F429BE64C}" destId="{56B76655-DEB9-4B40-9D7A-098C39BF8609}" srcOrd="0" destOrd="4" presId="urn:microsoft.com/office/officeart/2005/8/layout/vList2"/>
    <dgm:cxn modelId="{E573BE51-0AE1-B645-A0ED-33880E6BAA3A}" srcId="{A5E430FE-3366-3F4E-918C-6F47D1ED7887}" destId="{D60C33EC-B7FF-2547-8B59-959609C131EE}" srcOrd="3" destOrd="0" parTransId="{29249E9E-1B97-DA40-A89D-58CA2D8A8BE4}" sibTransId="{921A45E1-094F-9441-9D27-8E13DA6E69E9}"/>
    <dgm:cxn modelId="{707B7757-23E6-9C43-A0C2-81E696FBED22}" srcId="{51F80F9E-DD43-E34F-A3B7-820B4152A3FF}" destId="{52CBFE64-AAF3-844E-9A43-ACC987182371}" srcOrd="3" destOrd="0" parTransId="{919A06CD-C226-2548-AF98-A9604DE046A8}" sibTransId="{FE5A8132-D451-B143-84EC-2DA2C08FFFC1}"/>
    <dgm:cxn modelId="{4E5C775D-E328-C048-ABD5-97D547C25238}" type="presOf" srcId="{C0B2EA98-26BA-6645-9CE6-4AA41A7FF8B8}" destId="{7C67D076-60B9-9247-A2B8-98B8221809AE}" srcOrd="0" destOrd="0" presId="urn:microsoft.com/office/officeart/2005/8/layout/vList2"/>
    <dgm:cxn modelId="{1A1F3660-3BBB-A743-BD3F-4878BF5574CA}" type="presOf" srcId="{51F80F9E-DD43-E34F-A3B7-820B4152A3FF}" destId="{692F75DA-008F-4C44-8DD7-B68989A0D72D}" srcOrd="0" destOrd="0" presId="urn:microsoft.com/office/officeart/2005/8/layout/vList2"/>
    <dgm:cxn modelId="{1C59BA61-C323-044B-9BA1-03153307C8A0}" srcId="{040B5A74-C37C-4C0B-8F47-AE6486076CB1}" destId="{C0B2EA98-26BA-6645-9CE6-4AA41A7FF8B8}" srcOrd="2" destOrd="0" parTransId="{CBA4781B-BD34-BC48-AFCC-A9B986ADED0C}" sibTransId="{93571682-C786-7741-A666-CA2031705819}"/>
    <dgm:cxn modelId="{D436B162-8D6C-E943-AB68-31427AB9F41C}" type="presOf" srcId="{65617575-0AE0-5D41-99A6-8E27EA9BA822}" destId="{59189C76-A843-D14A-9071-03E83888746F}" srcOrd="0" destOrd="0" presId="urn:microsoft.com/office/officeart/2005/8/layout/vList2"/>
    <dgm:cxn modelId="{E6207D69-6864-9047-90CD-8932FA9EE7E1}" type="presOf" srcId="{135326BE-927E-9243-A037-E0A72966D8F3}" destId="{3CD9070C-100B-0240-95B2-0D0A4D263040}" srcOrd="0" destOrd="0" presId="urn:microsoft.com/office/officeart/2005/8/layout/vList2"/>
    <dgm:cxn modelId="{B8305671-A498-A948-9348-81105ACCD7DE}" srcId="{51F80F9E-DD43-E34F-A3B7-820B4152A3FF}" destId="{955F1F21-4B95-D04E-AA38-A5910E42626D}" srcOrd="6" destOrd="0" parTransId="{23752B32-D4E9-0D4A-8FD3-7CFDA610E8AF}" sibTransId="{F08CF3B5-2AFD-DF4C-AAC7-2753FDFE2AEF}"/>
    <dgm:cxn modelId="{CE582B73-843E-2D4B-8186-3C6B4564F6A4}" srcId="{51F80F9E-DD43-E34F-A3B7-820B4152A3FF}" destId="{3B35B885-5E07-9E4B-AF1B-24D82A5B4A33}" srcOrd="0" destOrd="0" parTransId="{535343D2-7836-6C45-AF47-3C3A3EFF19E9}" sibTransId="{7E4C1566-C420-5D4A-B04D-80873D4C4DD5}"/>
    <dgm:cxn modelId="{A47D0875-9739-4349-B393-033706BCC0CA}" srcId="{51F80F9E-DD43-E34F-A3B7-820B4152A3FF}" destId="{43CCEB6E-08E0-7A4B-B8F9-50057825ABC6}" srcOrd="7" destOrd="0" parTransId="{E07A8188-165E-BF42-B590-449898652E90}" sibTransId="{5A4F3253-AEEE-2D4A-9104-7FF1E3C29B90}"/>
    <dgm:cxn modelId="{D0349B7C-87C7-BF45-A23B-C972669538EA}" srcId="{41E7389D-4319-FA4F-B608-02AE47759793}" destId="{FB075D84-8AD2-554D-811B-D19CE5C32CFC}" srcOrd="4" destOrd="0" parTransId="{EA457436-7CC1-EE48-93F6-55ECC2E9393A}" sibTransId="{F7E8508A-D104-CE4C-BF8C-3B134FBAA4EE}"/>
    <dgm:cxn modelId="{E4F0A284-E9B5-D342-9174-1325BBE362D6}" srcId="{040B5A74-C37C-4C0B-8F47-AE6486076CB1}" destId="{51F80F9E-DD43-E34F-A3B7-820B4152A3FF}" srcOrd="4" destOrd="0" parTransId="{7268C4AD-14A0-F448-91A3-643C1BC2F1E0}" sibTransId="{AEDE4017-1AD8-C64D-A5E4-6FC74F084889}"/>
    <dgm:cxn modelId="{1525BE86-69E9-DA4F-858E-EC4A7B9F438D}" type="presOf" srcId="{FB075D84-8AD2-554D-811B-D19CE5C32CFC}" destId="{17772F6C-F03E-3748-B2E2-6B1DDB65043C}" srcOrd="0" destOrd="4" presId="urn:microsoft.com/office/officeart/2005/8/layout/vList2"/>
    <dgm:cxn modelId="{973CF387-44F9-7D4F-9F88-2C727642789D}" srcId="{A5E430FE-3366-3F4E-918C-6F47D1ED7887}" destId="{EC6235F3-3C92-FA46-8373-6A61ED3ED6D5}" srcOrd="2" destOrd="0" parTransId="{E3251594-5FD6-F74A-995F-FDD4952A1FFC}" sibTransId="{A4F44DD8-4A68-E640-94EE-F14305AE62EE}"/>
    <dgm:cxn modelId="{6E78B28A-BA85-654A-BCFC-C478E099EE54}" type="presOf" srcId="{512B76E9-4370-4048-ACDF-E84B4E371D67}" destId="{CA0C2EC8-EA5B-4942-8749-DA94B974EC53}" srcOrd="0" destOrd="1" presId="urn:microsoft.com/office/officeart/2005/8/layout/vList2"/>
    <dgm:cxn modelId="{E0A56E8C-8848-734B-9D33-407F6C5A740A}" type="presOf" srcId="{305BBFEE-EA3B-4E4A-B101-656C75D00591}" destId="{17772F6C-F03E-3748-B2E2-6B1DDB65043C}" srcOrd="0" destOrd="3" presId="urn:microsoft.com/office/officeart/2005/8/layout/vList2"/>
    <dgm:cxn modelId="{0DBAEA91-A610-0146-B9A8-5D4D46C9C0CE}" type="presOf" srcId="{955F1F21-4B95-D04E-AA38-A5910E42626D}" destId="{56B76655-DEB9-4B40-9D7A-098C39BF8609}" srcOrd="0" destOrd="6" presId="urn:microsoft.com/office/officeart/2005/8/layout/vList2"/>
    <dgm:cxn modelId="{E09CE6A1-F7F7-E548-850A-FA09EC853525}" type="presOf" srcId="{D60C33EC-B7FF-2547-8B59-959609C131EE}" destId="{CA0C2EC8-EA5B-4942-8749-DA94B974EC53}" srcOrd="0" destOrd="3" presId="urn:microsoft.com/office/officeart/2005/8/layout/vList2"/>
    <dgm:cxn modelId="{EA4A3BA6-E2D9-8544-BFA6-AC09EA05AD23}" type="presOf" srcId="{A5E430FE-3366-3F4E-918C-6F47D1ED7887}" destId="{9F0FD0D0-CF48-8947-BCDA-BD45FBEC19F6}" srcOrd="0" destOrd="0" presId="urn:microsoft.com/office/officeart/2005/8/layout/vList2"/>
    <dgm:cxn modelId="{AA1EA0B1-5486-6142-9992-20AA167B4766}" srcId="{A5E430FE-3366-3F4E-918C-6F47D1ED7887}" destId="{A7ACAE8D-6198-8D49-B765-1B9FD92C9B43}" srcOrd="0" destOrd="0" parTransId="{E7B45186-C020-BD4E-AD6F-CE5358FB0E37}" sibTransId="{62E8E679-DC76-0E47-9D6F-0F61E599FB67}"/>
    <dgm:cxn modelId="{2A248EB2-F278-2B4D-8EAF-18151FA73898}" srcId="{040B5A74-C37C-4C0B-8F47-AE6486076CB1}" destId="{A5E430FE-3366-3F4E-918C-6F47D1ED7887}" srcOrd="3" destOrd="0" parTransId="{4F0847DA-1249-0C46-9260-55BB89AA44CD}" sibTransId="{020364E5-C528-4040-AC3B-E22B3395CC29}"/>
    <dgm:cxn modelId="{5CB049B8-E1D4-FC44-904A-F1F4E5B1B636}" srcId="{040B5A74-C37C-4C0B-8F47-AE6486076CB1}" destId="{F4E05179-5F5B-8B4E-955E-C6AD7109524E}" srcOrd="5" destOrd="0" parTransId="{9BF139A7-7ED9-E841-B815-CEA500B2DC80}" sibTransId="{F67EEE0A-3417-5B46-8AE8-A51A4D3DF5BE}"/>
    <dgm:cxn modelId="{66DE0DC0-667A-A143-9FDE-ED954ED9F502}" srcId="{41E7389D-4319-FA4F-B608-02AE47759793}" destId="{D6F7190F-2D46-BF45-B8ED-99DDBC0548DF}" srcOrd="0" destOrd="0" parTransId="{C2BB2F12-FF17-624B-B020-A7D2B1CA81B1}" sibTransId="{3F062875-18FB-D042-8E14-30E0D4CE47B1}"/>
    <dgm:cxn modelId="{11A7B1C3-F14F-F048-880C-F122337D2333}" type="presOf" srcId="{040B5A74-C37C-4C0B-8F47-AE6486076CB1}" destId="{E6834551-43FA-024D-A2FD-7F972991A62E}" srcOrd="0" destOrd="0" presId="urn:microsoft.com/office/officeart/2005/8/layout/vList2"/>
    <dgm:cxn modelId="{53902DD2-9420-5B4C-9964-743DBF3B594A}" type="presOf" srcId="{43CCEB6E-08E0-7A4B-B8F9-50057825ABC6}" destId="{56B76655-DEB9-4B40-9D7A-098C39BF8609}" srcOrd="0" destOrd="7" presId="urn:microsoft.com/office/officeart/2005/8/layout/vList2"/>
    <dgm:cxn modelId="{41E3EDD2-4D10-6F4F-9380-0CEECF29BF51}" type="presOf" srcId="{3B35B885-5E07-9E4B-AF1B-24D82A5B4A33}" destId="{56B76655-DEB9-4B40-9D7A-098C39BF8609}" srcOrd="0" destOrd="0" presId="urn:microsoft.com/office/officeart/2005/8/layout/vList2"/>
    <dgm:cxn modelId="{4F8EF1D7-7184-FA4F-AE3F-732B3CC9DC16}" srcId="{51F80F9E-DD43-E34F-A3B7-820B4152A3FF}" destId="{5FE0851B-25E1-E34A-9923-246696592D99}" srcOrd="2" destOrd="0" parTransId="{17B0CF4A-DB8E-A24F-9E8D-75C1DE673F3B}" sibTransId="{B5F838CB-A542-1840-8F10-009C2540B05E}"/>
    <dgm:cxn modelId="{FE7498DF-D40C-4E49-82F9-548700838478}" type="presOf" srcId="{44B2304D-BB70-B44B-96AD-6C8BEFC7B4A3}" destId="{FD01CBD9-C35F-844C-9ED8-733A8D0F5CC5}" srcOrd="0" destOrd="0" presId="urn:microsoft.com/office/officeart/2005/8/layout/vList2"/>
    <dgm:cxn modelId="{3614C1DF-3B26-C94A-8499-553838E2CF73}" type="presOf" srcId="{3E89A30C-F66C-744E-8443-7FE76357E962}" destId="{17772F6C-F03E-3748-B2E2-6B1DDB65043C}" srcOrd="0" destOrd="2" presId="urn:microsoft.com/office/officeart/2005/8/layout/vList2"/>
    <dgm:cxn modelId="{83EEC2E1-0F9B-F74C-96CE-E871E7D7588A}" type="presOf" srcId="{D46AC3B7-8A03-B444-BB94-236AA45893D9}" destId="{59189C76-A843-D14A-9071-03E83888746F}" srcOrd="0" destOrd="1" presId="urn:microsoft.com/office/officeart/2005/8/layout/vList2"/>
    <dgm:cxn modelId="{6F8F79EA-6FE7-654E-BDCE-381F6D338589}" type="presOf" srcId="{A7ACAE8D-6198-8D49-B765-1B9FD92C9B43}" destId="{CA0C2EC8-EA5B-4942-8749-DA94B974EC53}" srcOrd="0" destOrd="0" presId="urn:microsoft.com/office/officeart/2005/8/layout/vList2"/>
    <dgm:cxn modelId="{955FCBEB-8C98-BF49-9D2B-BD0BC6E82DA8}" srcId="{51F80F9E-DD43-E34F-A3B7-820B4152A3FF}" destId="{E3D3E12D-6459-894E-9422-2D0211A06162}" srcOrd="5" destOrd="0" parTransId="{6B73C9CE-02A6-D147-B6A1-F41C85E8A4B6}" sibTransId="{C6B59E36-18DA-F74B-8246-FD9267629460}"/>
    <dgm:cxn modelId="{021397EF-8CFE-F842-B6E8-932D6362989C}" srcId="{040B5A74-C37C-4C0B-8F47-AE6486076CB1}" destId="{44B2304D-BB70-B44B-96AD-6C8BEFC7B4A3}" srcOrd="1" destOrd="0" parTransId="{88956E19-AA71-A74E-A23A-091150EC5056}" sibTransId="{AA7BA4B6-271C-954B-8F98-C0495CC6BEDE}"/>
    <dgm:cxn modelId="{B0F072F2-E9B1-BC42-8193-375935D5194D}" srcId="{41E7389D-4319-FA4F-B608-02AE47759793}" destId="{3E89A30C-F66C-744E-8443-7FE76357E962}" srcOrd="2" destOrd="0" parTransId="{127632D9-28FA-CB44-A927-3284BADF0D53}" sibTransId="{AC1A7907-BD98-5E4F-A53B-21875A02BA12}"/>
    <dgm:cxn modelId="{D4B4B1F6-DB93-3442-BD8D-30129F13365D}" type="presOf" srcId="{EC6235F3-3C92-FA46-8373-6A61ED3ED6D5}" destId="{CA0C2EC8-EA5B-4942-8749-DA94B974EC53}" srcOrd="0" destOrd="2" presId="urn:microsoft.com/office/officeart/2005/8/layout/vList2"/>
    <dgm:cxn modelId="{86EAA600-7027-3D44-8CD0-38933A76CB7B}" type="presParOf" srcId="{E6834551-43FA-024D-A2FD-7F972991A62E}" destId="{C514C685-337E-894F-87BC-4945C2FC02D1}" srcOrd="0" destOrd="0" presId="urn:microsoft.com/office/officeart/2005/8/layout/vList2"/>
    <dgm:cxn modelId="{F81E6023-2A55-3E42-A78A-85AD3D548566}" type="presParOf" srcId="{E6834551-43FA-024D-A2FD-7F972991A62E}" destId="{17772F6C-F03E-3748-B2E2-6B1DDB65043C}" srcOrd="1" destOrd="0" presId="urn:microsoft.com/office/officeart/2005/8/layout/vList2"/>
    <dgm:cxn modelId="{D9BE0BA7-3973-4141-AF42-C40A2A5054FB}" type="presParOf" srcId="{E6834551-43FA-024D-A2FD-7F972991A62E}" destId="{FD01CBD9-C35F-844C-9ED8-733A8D0F5CC5}" srcOrd="2" destOrd="0" presId="urn:microsoft.com/office/officeart/2005/8/layout/vList2"/>
    <dgm:cxn modelId="{BBC23361-00B5-CA43-BC47-582512EB6A86}" type="presParOf" srcId="{E6834551-43FA-024D-A2FD-7F972991A62E}" destId="{59091652-E7C2-A94A-954B-6DD1647EE1EC}" srcOrd="3" destOrd="0" presId="urn:microsoft.com/office/officeart/2005/8/layout/vList2"/>
    <dgm:cxn modelId="{A2AC6265-CA45-6640-A7B9-9C1DFB8A6ACF}" type="presParOf" srcId="{E6834551-43FA-024D-A2FD-7F972991A62E}" destId="{7C67D076-60B9-9247-A2B8-98B8221809AE}" srcOrd="4" destOrd="0" presId="urn:microsoft.com/office/officeart/2005/8/layout/vList2"/>
    <dgm:cxn modelId="{2405B801-0AA8-BD4D-8EEC-F46E2B898834}" type="presParOf" srcId="{E6834551-43FA-024D-A2FD-7F972991A62E}" destId="{59189C76-A843-D14A-9071-03E83888746F}" srcOrd="5" destOrd="0" presId="urn:microsoft.com/office/officeart/2005/8/layout/vList2"/>
    <dgm:cxn modelId="{CFB9A85A-01E7-0F44-A452-5A98A38BCC12}" type="presParOf" srcId="{E6834551-43FA-024D-A2FD-7F972991A62E}" destId="{9F0FD0D0-CF48-8947-BCDA-BD45FBEC19F6}" srcOrd="6" destOrd="0" presId="urn:microsoft.com/office/officeart/2005/8/layout/vList2"/>
    <dgm:cxn modelId="{FDBBD900-00C5-4C49-AF66-2A356DF522E4}" type="presParOf" srcId="{E6834551-43FA-024D-A2FD-7F972991A62E}" destId="{CA0C2EC8-EA5B-4942-8749-DA94B974EC53}" srcOrd="7" destOrd="0" presId="urn:microsoft.com/office/officeart/2005/8/layout/vList2"/>
    <dgm:cxn modelId="{D69AF479-B59A-DB4E-91A0-E6D417C63ED7}" type="presParOf" srcId="{E6834551-43FA-024D-A2FD-7F972991A62E}" destId="{692F75DA-008F-4C44-8DD7-B68989A0D72D}" srcOrd="8" destOrd="0" presId="urn:microsoft.com/office/officeart/2005/8/layout/vList2"/>
    <dgm:cxn modelId="{4E46C2B4-5047-2E4E-98F0-2EC6C1636403}" type="presParOf" srcId="{E6834551-43FA-024D-A2FD-7F972991A62E}" destId="{56B76655-DEB9-4B40-9D7A-098C39BF8609}" srcOrd="9" destOrd="0" presId="urn:microsoft.com/office/officeart/2005/8/layout/vList2"/>
    <dgm:cxn modelId="{B953A427-55C1-A74E-96F3-32C57C8238B4}" type="presParOf" srcId="{E6834551-43FA-024D-A2FD-7F972991A62E}" destId="{A8FF8479-9FEA-9844-9D48-DE823100AD14}" srcOrd="10" destOrd="0" presId="urn:microsoft.com/office/officeart/2005/8/layout/vList2"/>
    <dgm:cxn modelId="{00801BEF-97FD-0A44-A4C3-B91E85B52263}" type="presParOf" srcId="{E6834551-43FA-024D-A2FD-7F972991A62E}" destId="{3CD9070C-100B-0240-95B2-0D0A4D263040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0B5A74-C37C-4C0B-8F47-AE6486076CB1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E7389D-4319-FA4F-B608-02AE47759793}">
      <dgm:prSet/>
      <dgm:spPr/>
      <dgm:t>
        <a:bodyPr/>
        <a:lstStyle/>
        <a:p>
          <a:r>
            <a:rPr lang="en-US" dirty="0"/>
            <a:t>Exit Strategies</a:t>
          </a:r>
        </a:p>
      </dgm:t>
    </dgm:pt>
    <dgm:pt modelId="{609F92FF-755C-C348-BAFA-B90F63D81F2A}" type="parTrans" cxnId="{9C4FA837-7F80-354C-BE38-99CAE1E48D0F}">
      <dgm:prSet/>
      <dgm:spPr/>
      <dgm:t>
        <a:bodyPr/>
        <a:lstStyle/>
        <a:p>
          <a:endParaRPr lang="en-US"/>
        </a:p>
      </dgm:t>
    </dgm:pt>
    <dgm:pt modelId="{0D1919CB-12E8-DF41-8619-92389B0F5442}" type="sibTrans" cxnId="{9C4FA837-7F80-354C-BE38-99CAE1E48D0F}">
      <dgm:prSet/>
      <dgm:spPr/>
      <dgm:t>
        <a:bodyPr/>
        <a:lstStyle/>
        <a:p>
          <a:endParaRPr lang="en-US"/>
        </a:p>
      </dgm:t>
    </dgm:pt>
    <dgm:pt modelId="{F4E05179-5F5B-8B4E-955E-C6AD7109524E}">
      <dgm:prSet/>
      <dgm:spPr/>
      <dgm:t>
        <a:bodyPr/>
        <a:lstStyle/>
        <a:p>
          <a:r>
            <a:rPr lang="en-US" dirty="0"/>
            <a:t>Alternative Work Arrangements</a:t>
          </a:r>
        </a:p>
      </dgm:t>
    </dgm:pt>
    <dgm:pt modelId="{9BF139A7-7ED9-E841-B815-CEA500B2DC80}" type="parTrans" cxnId="{5CB049B8-E1D4-FC44-904A-F1F4E5B1B636}">
      <dgm:prSet/>
      <dgm:spPr/>
      <dgm:t>
        <a:bodyPr/>
        <a:lstStyle/>
        <a:p>
          <a:endParaRPr lang="en-US"/>
        </a:p>
      </dgm:t>
    </dgm:pt>
    <dgm:pt modelId="{F67EEE0A-3417-5B46-8AE8-A51A4D3DF5BE}" type="sibTrans" cxnId="{5CB049B8-E1D4-FC44-904A-F1F4E5B1B636}">
      <dgm:prSet/>
      <dgm:spPr/>
      <dgm:t>
        <a:bodyPr/>
        <a:lstStyle/>
        <a:p>
          <a:endParaRPr lang="en-US"/>
        </a:p>
      </dgm:t>
    </dgm:pt>
    <dgm:pt modelId="{70C6C16D-3975-8043-A536-CB23BB7BD1C2}">
      <dgm:prSet/>
      <dgm:spPr/>
      <dgm:t>
        <a:bodyPr/>
        <a:lstStyle/>
        <a:p>
          <a:r>
            <a:rPr lang="en-US" dirty="0"/>
            <a:t>Severance</a:t>
          </a:r>
        </a:p>
      </dgm:t>
    </dgm:pt>
    <dgm:pt modelId="{ADB78A30-FC86-7046-B820-4672CA1F70A5}" type="parTrans" cxnId="{1E0CFD37-E43C-054A-87F0-2CA61D06AE59}">
      <dgm:prSet/>
      <dgm:spPr/>
      <dgm:t>
        <a:bodyPr/>
        <a:lstStyle/>
        <a:p>
          <a:endParaRPr lang="en-US"/>
        </a:p>
      </dgm:t>
    </dgm:pt>
    <dgm:pt modelId="{5CAA3F21-262B-2F47-9820-B3B468CFEE16}" type="sibTrans" cxnId="{1E0CFD37-E43C-054A-87F0-2CA61D06AE59}">
      <dgm:prSet/>
      <dgm:spPr/>
      <dgm:t>
        <a:bodyPr/>
        <a:lstStyle/>
        <a:p>
          <a:endParaRPr lang="en-US"/>
        </a:p>
      </dgm:t>
    </dgm:pt>
    <dgm:pt modelId="{0FE1AAA7-7736-7F43-90C9-E90A24185765}">
      <dgm:prSet/>
      <dgm:spPr/>
      <dgm:t>
        <a:bodyPr/>
        <a:lstStyle/>
        <a:p>
          <a:r>
            <a:rPr lang="en-US" dirty="0"/>
            <a:t>Leave Administration &amp; Compliance</a:t>
          </a:r>
        </a:p>
      </dgm:t>
    </dgm:pt>
    <dgm:pt modelId="{53F54009-2376-7640-94D6-236A88BF61CB}" type="parTrans" cxnId="{78C80B0E-432E-7744-96E5-352B4B6117F4}">
      <dgm:prSet/>
      <dgm:spPr/>
      <dgm:t>
        <a:bodyPr/>
        <a:lstStyle/>
        <a:p>
          <a:endParaRPr lang="en-US"/>
        </a:p>
      </dgm:t>
    </dgm:pt>
    <dgm:pt modelId="{A1B0A0BB-B7B4-6345-AD2B-4EB71CF74528}" type="sibTrans" cxnId="{78C80B0E-432E-7744-96E5-352B4B6117F4}">
      <dgm:prSet/>
      <dgm:spPr/>
      <dgm:t>
        <a:bodyPr/>
        <a:lstStyle/>
        <a:p>
          <a:endParaRPr lang="en-US"/>
        </a:p>
      </dgm:t>
    </dgm:pt>
    <dgm:pt modelId="{8BA7F92F-E750-E946-B81B-00B943B4A630}">
      <dgm:prSet/>
      <dgm:spPr/>
      <dgm:t>
        <a:bodyPr/>
        <a:lstStyle/>
        <a:p>
          <a:r>
            <a:rPr lang="en-US" dirty="0"/>
            <a:t>Disability (Short &amp; Long Term)</a:t>
          </a:r>
        </a:p>
      </dgm:t>
    </dgm:pt>
    <dgm:pt modelId="{C4C077F4-C4E1-A64D-8B67-9EB2C38CAC37}" type="parTrans" cxnId="{AD41D0BB-150C-0945-B61B-12C4DA5D9728}">
      <dgm:prSet/>
      <dgm:spPr/>
      <dgm:t>
        <a:bodyPr/>
        <a:lstStyle/>
        <a:p>
          <a:endParaRPr lang="en-US"/>
        </a:p>
      </dgm:t>
    </dgm:pt>
    <dgm:pt modelId="{E5B268FB-74D3-1A42-94CF-CBDE56BAA0EC}" type="sibTrans" cxnId="{AD41D0BB-150C-0945-B61B-12C4DA5D9728}">
      <dgm:prSet/>
      <dgm:spPr/>
      <dgm:t>
        <a:bodyPr/>
        <a:lstStyle/>
        <a:p>
          <a:endParaRPr lang="en-US"/>
        </a:p>
      </dgm:t>
    </dgm:pt>
    <dgm:pt modelId="{99099922-0D41-5245-9DD0-48E1761472E2}">
      <dgm:prSet/>
      <dgm:spPr/>
      <dgm:t>
        <a:bodyPr/>
        <a:lstStyle/>
        <a:p>
          <a:r>
            <a:rPr lang="en-US" dirty="0"/>
            <a:t>Exit Process</a:t>
          </a:r>
        </a:p>
      </dgm:t>
    </dgm:pt>
    <dgm:pt modelId="{1B565417-37D5-F84A-B107-1809844EEF82}" type="parTrans" cxnId="{E3B91B62-F380-774E-94AE-404F9119F6D6}">
      <dgm:prSet/>
      <dgm:spPr/>
      <dgm:t>
        <a:bodyPr/>
        <a:lstStyle/>
        <a:p>
          <a:endParaRPr lang="en-US"/>
        </a:p>
      </dgm:t>
    </dgm:pt>
    <dgm:pt modelId="{2C663FEF-1B1E-3342-A633-AA0C229F8186}" type="sibTrans" cxnId="{E3B91B62-F380-774E-94AE-404F9119F6D6}">
      <dgm:prSet/>
      <dgm:spPr/>
      <dgm:t>
        <a:bodyPr/>
        <a:lstStyle/>
        <a:p>
          <a:endParaRPr lang="en-US"/>
        </a:p>
      </dgm:t>
    </dgm:pt>
    <dgm:pt modelId="{7E136CD8-775F-764D-B445-E863671A051D}">
      <dgm:prSet/>
      <dgm:spPr/>
      <dgm:t>
        <a:bodyPr/>
        <a:lstStyle/>
        <a:p>
          <a:r>
            <a:rPr lang="en-US" dirty="0"/>
            <a:t>Reductions in Force</a:t>
          </a:r>
        </a:p>
      </dgm:t>
    </dgm:pt>
    <dgm:pt modelId="{EF458C91-A732-444E-AAFE-4EA2CFCC8D6C}" type="parTrans" cxnId="{7071DC5E-CEBA-FE4D-BEEB-25AF46062AC9}">
      <dgm:prSet/>
      <dgm:spPr/>
      <dgm:t>
        <a:bodyPr/>
        <a:lstStyle/>
        <a:p>
          <a:endParaRPr lang="en-US"/>
        </a:p>
      </dgm:t>
    </dgm:pt>
    <dgm:pt modelId="{059FC874-E3A9-E444-8B15-9E10794B093E}" type="sibTrans" cxnId="{7071DC5E-CEBA-FE4D-BEEB-25AF46062AC9}">
      <dgm:prSet/>
      <dgm:spPr/>
      <dgm:t>
        <a:bodyPr/>
        <a:lstStyle/>
        <a:p>
          <a:endParaRPr lang="en-US"/>
        </a:p>
      </dgm:t>
    </dgm:pt>
    <dgm:pt modelId="{92D6F483-00A2-7E4F-AC95-3F53042EAB84}">
      <dgm:prSet/>
      <dgm:spPr/>
      <dgm:t>
        <a:bodyPr/>
        <a:lstStyle/>
        <a:p>
          <a:r>
            <a:rPr lang="en-US" dirty="0"/>
            <a:t>Terminations</a:t>
          </a:r>
        </a:p>
      </dgm:t>
    </dgm:pt>
    <dgm:pt modelId="{FA69B2CB-CB4D-3A45-A89D-036696133A4A}" type="parTrans" cxnId="{4901617B-B12D-6F40-B0EE-ED65B924346B}">
      <dgm:prSet/>
      <dgm:spPr/>
      <dgm:t>
        <a:bodyPr/>
        <a:lstStyle/>
        <a:p>
          <a:endParaRPr lang="en-US"/>
        </a:p>
      </dgm:t>
    </dgm:pt>
    <dgm:pt modelId="{F05EE20C-5BFF-A541-B488-7EFD47F3ED12}" type="sibTrans" cxnId="{4901617B-B12D-6F40-B0EE-ED65B924346B}">
      <dgm:prSet/>
      <dgm:spPr/>
      <dgm:t>
        <a:bodyPr/>
        <a:lstStyle/>
        <a:p>
          <a:endParaRPr lang="en-US"/>
        </a:p>
      </dgm:t>
    </dgm:pt>
    <dgm:pt modelId="{70021C9B-7905-3242-84A1-0710DEE59100}">
      <dgm:prSet/>
      <dgm:spPr/>
      <dgm:t>
        <a:bodyPr/>
        <a:lstStyle/>
        <a:p>
          <a:r>
            <a:rPr lang="en-US" dirty="0"/>
            <a:t>Retirement</a:t>
          </a:r>
        </a:p>
      </dgm:t>
    </dgm:pt>
    <dgm:pt modelId="{988F7F3C-9F81-004A-A0F1-83A9D90B97AE}" type="parTrans" cxnId="{5638A247-8F51-8041-8238-DF50112CA957}">
      <dgm:prSet/>
      <dgm:spPr/>
      <dgm:t>
        <a:bodyPr/>
        <a:lstStyle/>
        <a:p>
          <a:endParaRPr lang="en-US"/>
        </a:p>
      </dgm:t>
    </dgm:pt>
    <dgm:pt modelId="{15A41C16-4CFD-8E42-8465-1DB210F41A13}" type="sibTrans" cxnId="{5638A247-8F51-8041-8238-DF50112CA957}">
      <dgm:prSet/>
      <dgm:spPr/>
      <dgm:t>
        <a:bodyPr/>
        <a:lstStyle/>
        <a:p>
          <a:endParaRPr lang="en-US"/>
        </a:p>
      </dgm:t>
    </dgm:pt>
    <dgm:pt modelId="{95DA3AFD-8402-2D41-B7B4-99E5B469B83C}">
      <dgm:prSet/>
      <dgm:spPr/>
      <dgm:t>
        <a:bodyPr/>
        <a:lstStyle/>
        <a:p>
          <a:r>
            <a:rPr lang="en-US" dirty="0"/>
            <a:t>Separations</a:t>
          </a:r>
        </a:p>
      </dgm:t>
    </dgm:pt>
    <dgm:pt modelId="{3AC51B8F-8DD0-7F47-8E19-F583E7E7BE5D}" type="parTrans" cxnId="{7ED10DEF-AA09-6849-A31E-B56C6675A655}">
      <dgm:prSet/>
      <dgm:spPr/>
      <dgm:t>
        <a:bodyPr/>
        <a:lstStyle/>
        <a:p>
          <a:endParaRPr lang="en-US"/>
        </a:p>
      </dgm:t>
    </dgm:pt>
    <dgm:pt modelId="{D1AE9A1B-4F78-2047-AB75-94DFD25CBCDF}" type="sibTrans" cxnId="{7ED10DEF-AA09-6849-A31E-B56C6675A655}">
      <dgm:prSet/>
      <dgm:spPr/>
      <dgm:t>
        <a:bodyPr/>
        <a:lstStyle/>
        <a:p>
          <a:endParaRPr lang="en-US"/>
        </a:p>
      </dgm:t>
    </dgm:pt>
    <dgm:pt modelId="{643ABC94-59AB-E548-860C-2DF1D2A828BA}">
      <dgm:prSet/>
      <dgm:spPr/>
      <dgm:t>
        <a:bodyPr/>
        <a:lstStyle/>
        <a:p>
          <a:r>
            <a:rPr lang="en-US" dirty="0"/>
            <a:t>Exit Interview</a:t>
          </a:r>
        </a:p>
      </dgm:t>
    </dgm:pt>
    <dgm:pt modelId="{0380C238-CACB-424F-B826-69937F568D72}" type="parTrans" cxnId="{53669F1B-C0A8-A649-B263-3B0493EE79B5}">
      <dgm:prSet/>
      <dgm:spPr/>
      <dgm:t>
        <a:bodyPr/>
        <a:lstStyle/>
        <a:p>
          <a:endParaRPr lang="en-US"/>
        </a:p>
      </dgm:t>
    </dgm:pt>
    <dgm:pt modelId="{21470153-F0DE-114C-9690-F5985F97FB97}" type="sibTrans" cxnId="{53669F1B-C0A8-A649-B263-3B0493EE79B5}">
      <dgm:prSet/>
      <dgm:spPr/>
      <dgm:t>
        <a:bodyPr/>
        <a:lstStyle/>
        <a:p>
          <a:endParaRPr lang="en-US"/>
        </a:p>
      </dgm:t>
    </dgm:pt>
    <dgm:pt modelId="{B10D2DB3-3CC8-E149-A423-351B7432021D}">
      <dgm:prSet/>
      <dgm:spPr/>
      <dgm:t>
        <a:bodyPr/>
        <a:lstStyle/>
        <a:p>
          <a:r>
            <a:rPr lang="en-US" dirty="0"/>
            <a:t>Outplacement Service</a:t>
          </a:r>
        </a:p>
      </dgm:t>
    </dgm:pt>
    <dgm:pt modelId="{64022A7E-8C24-044D-8CD8-5010923F2081}" type="parTrans" cxnId="{D7F2EE1B-1CFD-4B46-87EF-BB3BD437D40B}">
      <dgm:prSet/>
      <dgm:spPr/>
      <dgm:t>
        <a:bodyPr/>
        <a:lstStyle/>
        <a:p>
          <a:endParaRPr lang="en-US"/>
        </a:p>
      </dgm:t>
    </dgm:pt>
    <dgm:pt modelId="{3D324B71-A407-6C40-9A22-2F35CE7B71A8}" type="sibTrans" cxnId="{D7F2EE1B-1CFD-4B46-87EF-BB3BD437D40B}">
      <dgm:prSet/>
      <dgm:spPr/>
      <dgm:t>
        <a:bodyPr/>
        <a:lstStyle/>
        <a:p>
          <a:endParaRPr lang="en-US"/>
        </a:p>
      </dgm:t>
    </dgm:pt>
    <dgm:pt modelId="{6A36A24F-EDD0-6141-B404-6A9E6A17697B}">
      <dgm:prSet/>
      <dgm:spPr/>
      <dgm:t>
        <a:bodyPr/>
        <a:lstStyle/>
        <a:p>
          <a:r>
            <a:rPr lang="en-US" dirty="0"/>
            <a:t>Medical</a:t>
          </a:r>
        </a:p>
      </dgm:t>
    </dgm:pt>
    <dgm:pt modelId="{441EAF33-CD3C-E442-9E72-BC2A9663F997}" type="parTrans" cxnId="{6EBBB659-44BD-4F43-94C3-7770A4CA5143}">
      <dgm:prSet/>
      <dgm:spPr/>
      <dgm:t>
        <a:bodyPr/>
        <a:lstStyle/>
        <a:p>
          <a:endParaRPr lang="en-US"/>
        </a:p>
      </dgm:t>
    </dgm:pt>
    <dgm:pt modelId="{D1904F6F-6399-8245-95BE-86C1D80D1DD7}" type="sibTrans" cxnId="{6EBBB659-44BD-4F43-94C3-7770A4CA5143}">
      <dgm:prSet/>
      <dgm:spPr/>
      <dgm:t>
        <a:bodyPr/>
        <a:lstStyle/>
        <a:p>
          <a:endParaRPr lang="en-US"/>
        </a:p>
      </dgm:t>
    </dgm:pt>
    <dgm:pt modelId="{15466B34-6E01-1D43-9344-25139EB75064}">
      <dgm:prSet/>
      <dgm:spPr/>
      <dgm:t>
        <a:bodyPr/>
        <a:lstStyle/>
        <a:p>
          <a:r>
            <a:rPr lang="en-US" dirty="0"/>
            <a:t>Personal</a:t>
          </a:r>
        </a:p>
      </dgm:t>
    </dgm:pt>
    <dgm:pt modelId="{A66A9273-8FDF-224F-A174-0283AC4DCB7A}" type="parTrans" cxnId="{CA19EFA2-3116-6E4D-B5B8-C8A79231074E}">
      <dgm:prSet/>
      <dgm:spPr/>
      <dgm:t>
        <a:bodyPr/>
        <a:lstStyle/>
        <a:p>
          <a:endParaRPr lang="en-US"/>
        </a:p>
      </dgm:t>
    </dgm:pt>
    <dgm:pt modelId="{0826A1EE-B082-FE4C-ACC9-88B4F95DBD81}" type="sibTrans" cxnId="{CA19EFA2-3116-6E4D-B5B8-C8A79231074E}">
      <dgm:prSet/>
      <dgm:spPr/>
      <dgm:t>
        <a:bodyPr/>
        <a:lstStyle/>
        <a:p>
          <a:endParaRPr lang="en-US"/>
        </a:p>
      </dgm:t>
    </dgm:pt>
    <dgm:pt modelId="{330A38CA-F1AC-AD4A-895E-F8377BDF4B3A}">
      <dgm:prSet/>
      <dgm:spPr/>
      <dgm:t>
        <a:bodyPr/>
        <a:lstStyle/>
        <a:p>
          <a:r>
            <a:rPr lang="en-US" dirty="0"/>
            <a:t>Military</a:t>
          </a:r>
        </a:p>
      </dgm:t>
    </dgm:pt>
    <dgm:pt modelId="{971E6B32-0A44-8945-B0EA-FA0427C250E3}" type="parTrans" cxnId="{473C7C2B-46DC-3B4F-B1A6-C3C5D4449CEF}">
      <dgm:prSet/>
      <dgm:spPr/>
      <dgm:t>
        <a:bodyPr/>
        <a:lstStyle/>
        <a:p>
          <a:endParaRPr lang="en-US"/>
        </a:p>
      </dgm:t>
    </dgm:pt>
    <dgm:pt modelId="{A40E9093-EEEC-4944-8341-A79B25983102}" type="sibTrans" cxnId="{473C7C2B-46DC-3B4F-B1A6-C3C5D4449CEF}">
      <dgm:prSet/>
      <dgm:spPr/>
      <dgm:t>
        <a:bodyPr/>
        <a:lstStyle/>
        <a:p>
          <a:endParaRPr lang="en-US"/>
        </a:p>
      </dgm:t>
    </dgm:pt>
    <dgm:pt modelId="{C83C45FF-6853-E24F-A932-11539EB1AC06}">
      <dgm:prSet/>
      <dgm:spPr/>
      <dgm:t>
        <a:bodyPr/>
        <a:lstStyle/>
        <a:p>
          <a:r>
            <a:rPr lang="en-US" dirty="0"/>
            <a:t>Administrative</a:t>
          </a:r>
        </a:p>
      </dgm:t>
    </dgm:pt>
    <dgm:pt modelId="{B0CC82E1-16B2-AB47-A357-ABF872ADC481}" type="parTrans" cxnId="{78DDBA77-634A-AC48-9BAE-775A6A7BCF03}">
      <dgm:prSet/>
      <dgm:spPr/>
      <dgm:t>
        <a:bodyPr/>
        <a:lstStyle/>
        <a:p>
          <a:endParaRPr lang="en-US"/>
        </a:p>
      </dgm:t>
    </dgm:pt>
    <dgm:pt modelId="{A0C48858-D0A4-6747-A5DE-2C52796CD679}" type="sibTrans" cxnId="{78DDBA77-634A-AC48-9BAE-775A6A7BCF03}">
      <dgm:prSet/>
      <dgm:spPr/>
      <dgm:t>
        <a:bodyPr/>
        <a:lstStyle/>
        <a:p>
          <a:endParaRPr lang="en-US"/>
        </a:p>
      </dgm:t>
    </dgm:pt>
    <dgm:pt modelId="{FBA4A539-F384-0549-8DA3-F32A99275BCD}">
      <dgm:prSet/>
      <dgm:spPr/>
      <dgm:t>
        <a:bodyPr/>
        <a:lstStyle/>
        <a:p>
          <a:r>
            <a:rPr lang="en-US" dirty="0"/>
            <a:t>Job Sharing</a:t>
          </a:r>
        </a:p>
      </dgm:t>
    </dgm:pt>
    <dgm:pt modelId="{07F8F46A-5D9C-E440-AEE6-F91A8B22A8A0}" type="parTrans" cxnId="{49D88157-25C7-124E-BEFF-5E24976246CB}">
      <dgm:prSet/>
      <dgm:spPr/>
      <dgm:t>
        <a:bodyPr/>
        <a:lstStyle/>
        <a:p>
          <a:endParaRPr lang="en-US"/>
        </a:p>
      </dgm:t>
    </dgm:pt>
    <dgm:pt modelId="{A74F47FF-20B9-2C4B-A9BB-E21ED5B784E5}" type="sibTrans" cxnId="{49D88157-25C7-124E-BEFF-5E24976246CB}">
      <dgm:prSet/>
      <dgm:spPr/>
      <dgm:t>
        <a:bodyPr/>
        <a:lstStyle/>
        <a:p>
          <a:endParaRPr lang="en-US"/>
        </a:p>
      </dgm:t>
    </dgm:pt>
    <dgm:pt modelId="{C217F7A4-27AD-5649-931F-50C4B6EB7307}">
      <dgm:prSet/>
      <dgm:spPr/>
      <dgm:t>
        <a:bodyPr/>
        <a:lstStyle/>
        <a:p>
          <a:r>
            <a:rPr lang="en-US" dirty="0"/>
            <a:t>Paperwork</a:t>
          </a:r>
        </a:p>
      </dgm:t>
    </dgm:pt>
    <dgm:pt modelId="{99BBE598-717E-9A4D-8A68-69AAE648B90F}" type="parTrans" cxnId="{B24E1D1B-2196-9E42-9DFF-2274C99C6BA2}">
      <dgm:prSet/>
      <dgm:spPr/>
      <dgm:t>
        <a:bodyPr/>
        <a:lstStyle/>
        <a:p>
          <a:endParaRPr lang="en-US"/>
        </a:p>
      </dgm:t>
    </dgm:pt>
    <dgm:pt modelId="{D15350C0-0B93-A645-8CEA-51A77BE0306D}" type="sibTrans" cxnId="{B24E1D1B-2196-9E42-9DFF-2274C99C6BA2}">
      <dgm:prSet/>
      <dgm:spPr/>
      <dgm:t>
        <a:bodyPr/>
        <a:lstStyle/>
        <a:p>
          <a:endParaRPr lang="en-US"/>
        </a:p>
      </dgm:t>
    </dgm:pt>
    <dgm:pt modelId="{7B381D93-39FB-DD48-8FD8-A13477FDD09C}">
      <dgm:prSet/>
      <dgm:spPr/>
      <dgm:t>
        <a:bodyPr/>
        <a:lstStyle/>
        <a:p>
          <a:r>
            <a:rPr lang="en-US" dirty="0"/>
            <a:t>Unemployment Claim Responses &amp; Appeals</a:t>
          </a:r>
        </a:p>
      </dgm:t>
    </dgm:pt>
    <dgm:pt modelId="{0ED5A85B-D45F-804C-AF97-F1B9E3A578F8}" type="parTrans" cxnId="{D7ACC3E4-0E43-E34E-84DE-D58F38D3A4DD}">
      <dgm:prSet/>
      <dgm:spPr/>
      <dgm:t>
        <a:bodyPr/>
        <a:lstStyle/>
        <a:p>
          <a:endParaRPr lang="en-US"/>
        </a:p>
      </dgm:t>
    </dgm:pt>
    <dgm:pt modelId="{8A892A89-724F-E54E-A0D5-ADCCBCD2C6D1}" type="sibTrans" cxnId="{D7ACC3E4-0E43-E34E-84DE-D58F38D3A4DD}">
      <dgm:prSet/>
      <dgm:spPr/>
      <dgm:t>
        <a:bodyPr/>
        <a:lstStyle/>
        <a:p>
          <a:endParaRPr lang="en-US"/>
        </a:p>
      </dgm:t>
    </dgm:pt>
    <dgm:pt modelId="{9CDE305B-5B68-A443-B3FB-39045E6D9CC5}">
      <dgm:prSet/>
      <dgm:spPr/>
      <dgm:t>
        <a:bodyPr/>
        <a:lstStyle/>
        <a:p>
          <a:r>
            <a:rPr lang="en-US" dirty="0"/>
            <a:t>Documentation</a:t>
          </a:r>
        </a:p>
      </dgm:t>
    </dgm:pt>
    <dgm:pt modelId="{7135D600-94BF-EC4B-8398-3EFF625D79EA}" type="parTrans" cxnId="{FBFF85B0-DC6B-8144-B967-AC5CADC8CB4A}">
      <dgm:prSet/>
      <dgm:spPr/>
      <dgm:t>
        <a:bodyPr/>
        <a:lstStyle/>
        <a:p>
          <a:endParaRPr lang="en-US"/>
        </a:p>
      </dgm:t>
    </dgm:pt>
    <dgm:pt modelId="{8C95586F-2F02-864A-87C6-9F8E92FBE47A}" type="sibTrans" cxnId="{FBFF85B0-DC6B-8144-B967-AC5CADC8CB4A}">
      <dgm:prSet/>
      <dgm:spPr/>
      <dgm:t>
        <a:bodyPr/>
        <a:lstStyle/>
        <a:p>
          <a:endParaRPr lang="en-US"/>
        </a:p>
      </dgm:t>
    </dgm:pt>
    <dgm:pt modelId="{71D84895-92C6-A144-9EE5-9E62483EB929}">
      <dgm:prSet/>
      <dgm:spPr/>
      <dgm:t>
        <a:bodyPr/>
        <a:lstStyle/>
        <a:p>
          <a:r>
            <a:rPr lang="en-US" dirty="0"/>
            <a:t>Furloughs</a:t>
          </a:r>
        </a:p>
      </dgm:t>
    </dgm:pt>
    <dgm:pt modelId="{030FB75B-112A-C248-A90C-AA97420685B6}" type="parTrans" cxnId="{EEDA221A-5E1E-1947-8565-77366B649230}">
      <dgm:prSet/>
      <dgm:spPr/>
      <dgm:t>
        <a:bodyPr/>
        <a:lstStyle/>
        <a:p>
          <a:endParaRPr lang="en-US"/>
        </a:p>
      </dgm:t>
    </dgm:pt>
    <dgm:pt modelId="{7D0879BF-0C0D-2747-81B5-9977FA85F9AF}" type="sibTrans" cxnId="{EEDA221A-5E1E-1947-8565-77366B649230}">
      <dgm:prSet/>
      <dgm:spPr/>
      <dgm:t>
        <a:bodyPr/>
        <a:lstStyle/>
        <a:p>
          <a:endParaRPr lang="en-US"/>
        </a:p>
      </dgm:t>
    </dgm:pt>
    <dgm:pt modelId="{E6834551-43FA-024D-A2FD-7F972991A62E}" type="pres">
      <dgm:prSet presAssocID="{040B5A74-C37C-4C0B-8F47-AE6486076CB1}" presName="linear" presStyleCnt="0">
        <dgm:presLayoutVars>
          <dgm:animLvl val="lvl"/>
          <dgm:resizeHandles val="exact"/>
        </dgm:presLayoutVars>
      </dgm:prSet>
      <dgm:spPr/>
    </dgm:pt>
    <dgm:pt modelId="{C514C685-337E-894F-87BC-4945C2FC02D1}" type="pres">
      <dgm:prSet presAssocID="{41E7389D-4319-FA4F-B608-02AE4775979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0B66537-756E-3D4F-8318-8A6E3C0C2029}" type="pres">
      <dgm:prSet presAssocID="{41E7389D-4319-FA4F-B608-02AE47759793}" presName="childText" presStyleLbl="revTx" presStyleIdx="0" presStyleCnt="4">
        <dgm:presLayoutVars>
          <dgm:bulletEnabled val="1"/>
        </dgm:presLayoutVars>
      </dgm:prSet>
      <dgm:spPr/>
    </dgm:pt>
    <dgm:pt modelId="{B9CC7556-2AEE-014B-8D7F-4D13430360DF}" type="pres">
      <dgm:prSet presAssocID="{99099922-0D41-5245-9DD0-48E1761472E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6F2BF81-ACFE-1345-9E96-F321E1A9ABDB}" type="pres">
      <dgm:prSet presAssocID="{99099922-0D41-5245-9DD0-48E1761472E2}" presName="childText" presStyleLbl="revTx" presStyleIdx="1" presStyleCnt="4">
        <dgm:presLayoutVars>
          <dgm:bulletEnabled val="1"/>
        </dgm:presLayoutVars>
      </dgm:prSet>
      <dgm:spPr/>
    </dgm:pt>
    <dgm:pt modelId="{840BFBF1-C39B-BD4C-9337-2E5981A5F098}" type="pres">
      <dgm:prSet presAssocID="{0FE1AAA7-7736-7F43-90C9-E90A241857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383C59B-FDBD-F34C-977D-4B29373C1ADC}" type="pres">
      <dgm:prSet presAssocID="{0FE1AAA7-7736-7F43-90C9-E90A24185765}" presName="childText" presStyleLbl="revTx" presStyleIdx="2" presStyleCnt="4">
        <dgm:presLayoutVars>
          <dgm:bulletEnabled val="1"/>
        </dgm:presLayoutVars>
      </dgm:prSet>
      <dgm:spPr/>
    </dgm:pt>
    <dgm:pt modelId="{A8FF8479-9FEA-9844-9D48-DE823100AD14}" type="pres">
      <dgm:prSet presAssocID="{F4E05179-5F5B-8B4E-955E-C6AD7109524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55A98D4-028B-8145-BCE8-89543A7327E1}" type="pres">
      <dgm:prSet presAssocID="{F4E05179-5F5B-8B4E-955E-C6AD7109524E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8C80B0E-432E-7744-96E5-352B4B6117F4}" srcId="{040B5A74-C37C-4C0B-8F47-AE6486076CB1}" destId="{0FE1AAA7-7736-7F43-90C9-E90A24185765}" srcOrd="2" destOrd="0" parTransId="{53F54009-2376-7640-94D6-236A88BF61CB}" sibTransId="{A1B0A0BB-B7B4-6345-AD2B-4EB71CF74528}"/>
    <dgm:cxn modelId="{461DFE13-13B5-8246-BE82-4DF83835245A}" type="presOf" srcId="{C83C45FF-6853-E24F-A932-11539EB1AC06}" destId="{2383C59B-FDBD-F34C-977D-4B29373C1ADC}" srcOrd="0" destOrd="3" presId="urn:microsoft.com/office/officeart/2005/8/layout/vList2"/>
    <dgm:cxn modelId="{74DB9119-586C-474A-B0FA-2084BE1A38CE}" type="presOf" srcId="{F4E05179-5F5B-8B4E-955E-C6AD7109524E}" destId="{A8FF8479-9FEA-9844-9D48-DE823100AD14}" srcOrd="0" destOrd="0" presId="urn:microsoft.com/office/officeart/2005/8/layout/vList2"/>
    <dgm:cxn modelId="{EEDA221A-5E1E-1947-8565-77366B649230}" srcId="{F4E05179-5F5B-8B4E-955E-C6AD7109524E}" destId="{71D84895-92C6-A144-9EE5-9E62483EB929}" srcOrd="0" destOrd="0" parTransId="{030FB75B-112A-C248-A90C-AA97420685B6}" sibTransId="{7D0879BF-0C0D-2747-81B5-9977FA85F9AF}"/>
    <dgm:cxn modelId="{B24E1D1B-2196-9E42-9DFF-2274C99C6BA2}" srcId="{99099922-0D41-5245-9DD0-48E1761472E2}" destId="{C217F7A4-27AD-5649-931F-50C4B6EB7307}" srcOrd="3" destOrd="0" parTransId="{99BBE598-717E-9A4D-8A68-69AAE648B90F}" sibTransId="{D15350C0-0B93-A645-8CEA-51A77BE0306D}"/>
    <dgm:cxn modelId="{53669F1B-C0A8-A649-B263-3B0493EE79B5}" srcId="{99099922-0D41-5245-9DD0-48E1761472E2}" destId="{643ABC94-59AB-E548-860C-2DF1D2A828BA}" srcOrd="0" destOrd="0" parTransId="{0380C238-CACB-424F-B826-69937F568D72}" sibTransId="{21470153-F0DE-114C-9690-F5985F97FB97}"/>
    <dgm:cxn modelId="{D7F2EE1B-1CFD-4B46-87EF-BB3BD437D40B}" srcId="{99099922-0D41-5245-9DD0-48E1761472E2}" destId="{B10D2DB3-3CC8-E149-A423-351B7432021D}" srcOrd="2" destOrd="0" parTransId="{64022A7E-8C24-044D-8CD8-5010923F2081}" sibTransId="{3D324B71-A407-6C40-9A22-2F35CE7B71A8}"/>
    <dgm:cxn modelId="{CE53AA26-9959-9A48-9A06-42E5D64B4D87}" type="presOf" srcId="{0FE1AAA7-7736-7F43-90C9-E90A24185765}" destId="{840BFBF1-C39B-BD4C-9337-2E5981A5F098}" srcOrd="0" destOrd="0" presId="urn:microsoft.com/office/officeart/2005/8/layout/vList2"/>
    <dgm:cxn modelId="{A42A022B-B357-8941-A159-8B7B4118F0BA}" type="presOf" srcId="{7B381D93-39FB-DD48-8FD8-A13477FDD09C}" destId="{26F2BF81-ACFE-1345-9E96-F321E1A9ABDB}" srcOrd="0" destOrd="4" presId="urn:microsoft.com/office/officeart/2005/8/layout/vList2"/>
    <dgm:cxn modelId="{473C7C2B-46DC-3B4F-B1A6-C3C5D4449CEF}" srcId="{0FE1AAA7-7736-7F43-90C9-E90A24185765}" destId="{330A38CA-F1AC-AD4A-895E-F8377BDF4B3A}" srcOrd="2" destOrd="0" parTransId="{971E6B32-0A44-8945-B0EA-FA0427C250E3}" sibTransId="{A40E9093-EEEC-4944-8341-A79B25983102}"/>
    <dgm:cxn modelId="{C9063F30-FCAB-CF4A-A6D3-D7057538E3BA}" type="presOf" srcId="{41E7389D-4319-FA4F-B608-02AE47759793}" destId="{C514C685-337E-894F-87BC-4945C2FC02D1}" srcOrd="0" destOrd="0" presId="urn:microsoft.com/office/officeart/2005/8/layout/vList2"/>
    <dgm:cxn modelId="{C8E86D32-9FFC-9A41-AD24-DADB0CB5344D}" type="presOf" srcId="{99099922-0D41-5245-9DD0-48E1761472E2}" destId="{B9CC7556-2AEE-014B-8D7F-4D13430360DF}" srcOrd="0" destOrd="0" presId="urn:microsoft.com/office/officeart/2005/8/layout/vList2"/>
    <dgm:cxn modelId="{9C4FA837-7F80-354C-BE38-99CAE1E48D0F}" srcId="{040B5A74-C37C-4C0B-8F47-AE6486076CB1}" destId="{41E7389D-4319-FA4F-B608-02AE47759793}" srcOrd="0" destOrd="0" parTransId="{609F92FF-755C-C348-BAFA-B90F63D81F2A}" sibTransId="{0D1919CB-12E8-DF41-8619-92389B0F5442}"/>
    <dgm:cxn modelId="{1E0CFD37-E43C-054A-87F0-2CA61D06AE59}" srcId="{99099922-0D41-5245-9DD0-48E1761472E2}" destId="{70C6C16D-3975-8043-A536-CB23BB7BD1C2}" srcOrd="1" destOrd="0" parTransId="{ADB78A30-FC86-7046-B820-4672CA1F70A5}" sibTransId="{5CAA3F21-262B-2F47-9820-B3B468CFEE16}"/>
    <dgm:cxn modelId="{1DCFCC3B-9222-9C4E-9D89-05F39FC74534}" type="presOf" srcId="{9CDE305B-5B68-A443-B3FB-39045E6D9CC5}" destId="{26F2BF81-ACFE-1345-9E96-F321E1A9ABDB}" srcOrd="0" destOrd="5" presId="urn:microsoft.com/office/officeart/2005/8/layout/vList2"/>
    <dgm:cxn modelId="{5638A247-8F51-8041-8238-DF50112CA957}" srcId="{41E7389D-4319-FA4F-B608-02AE47759793}" destId="{70021C9B-7905-3242-84A1-0710DEE59100}" srcOrd="2" destOrd="0" parTransId="{988F7F3C-9F81-004A-A0F1-83A9D90B97AE}" sibTransId="{15A41C16-4CFD-8E42-8465-1DB210F41A13}"/>
    <dgm:cxn modelId="{6A7C9A49-B358-5C4A-81A5-6A8E138E010E}" type="presOf" srcId="{15466B34-6E01-1D43-9344-25139EB75064}" destId="{2383C59B-FDBD-F34C-977D-4B29373C1ADC}" srcOrd="0" destOrd="1" presId="urn:microsoft.com/office/officeart/2005/8/layout/vList2"/>
    <dgm:cxn modelId="{84A3E04F-600F-F24B-8DAE-6542C9EBAA61}" type="presOf" srcId="{B10D2DB3-3CC8-E149-A423-351B7432021D}" destId="{26F2BF81-ACFE-1345-9E96-F321E1A9ABDB}" srcOrd="0" destOrd="2" presId="urn:microsoft.com/office/officeart/2005/8/layout/vList2"/>
    <dgm:cxn modelId="{49D88157-25C7-124E-BEFF-5E24976246CB}" srcId="{F4E05179-5F5B-8B4E-955E-C6AD7109524E}" destId="{FBA4A539-F384-0549-8DA3-F32A99275BCD}" srcOrd="1" destOrd="0" parTransId="{07F8F46A-5D9C-E440-AEE6-F91A8B22A8A0}" sibTransId="{A74F47FF-20B9-2C4B-A9BB-E21ED5B784E5}"/>
    <dgm:cxn modelId="{6EBBB659-44BD-4F43-94C3-7770A4CA5143}" srcId="{0FE1AAA7-7736-7F43-90C9-E90A24185765}" destId="{6A36A24F-EDD0-6141-B404-6A9E6A17697B}" srcOrd="0" destOrd="0" parTransId="{441EAF33-CD3C-E442-9E72-BC2A9663F997}" sibTransId="{D1904F6F-6399-8245-95BE-86C1D80D1DD7}"/>
    <dgm:cxn modelId="{7071DC5E-CEBA-FE4D-BEEB-25AF46062AC9}" srcId="{41E7389D-4319-FA4F-B608-02AE47759793}" destId="{7E136CD8-775F-764D-B445-E863671A051D}" srcOrd="0" destOrd="0" parTransId="{EF458C91-A732-444E-AAFE-4EA2CFCC8D6C}" sibTransId="{059FC874-E3A9-E444-8B15-9E10794B093E}"/>
    <dgm:cxn modelId="{E3B91B62-F380-774E-94AE-404F9119F6D6}" srcId="{040B5A74-C37C-4C0B-8F47-AE6486076CB1}" destId="{99099922-0D41-5245-9DD0-48E1761472E2}" srcOrd="1" destOrd="0" parTransId="{1B565417-37D5-F84A-B107-1809844EEF82}" sibTransId="{2C663FEF-1B1E-3342-A633-AA0C229F8186}"/>
    <dgm:cxn modelId="{81F6B064-D30B-2049-BB79-CFE13BF6FFE5}" type="presOf" srcId="{70021C9B-7905-3242-84A1-0710DEE59100}" destId="{60B66537-756E-3D4F-8318-8A6E3C0C2029}" srcOrd="0" destOrd="2" presId="urn:microsoft.com/office/officeart/2005/8/layout/vList2"/>
    <dgm:cxn modelId="{2849E36B-FBEB-D74E-9E72-5B55A21981CE}" type="presOf" srcId="{C217F7A4-27AD-5649-931F-50C4B6EB7307}" destId="{26F2BF81-ACFE-1345-9E96-F321E1A9ABDB}" srcOrd="0" destOrd="3" presId="urn:microsoft.com/office/officeart/2005/8/layout/vList2"/>
    <dgm:cxn modelId="{CB8F8375-0A59-8A4B-9676-CD956285CC03}" type="presOf" srcId="{643ABC94-59AB-E548-860C-2DF1D2A828BA}" destId="{26F2BF81-ACFE-1345-9E96-F321E1A9ABDB}" srcOrd="0" destOrd="0" presId="urn:microsoft.com/office/officeart/2005/8/layout/vList2"/>
    <dgm:cxn modelId="{78DDBA77-634A-AC48-9BAE-775A6A7BCF03}" srcId="{0FE1AAA7-7736-7F43-90C9-E90A24185765}" destId="{C83C45FF-6853-E24F-A932-11539EB1AC06}" srcOrd="3" destOrd="0" parTransId="{B0CC82E1-16B2-AB47-A357-ABF872ADC481}" sibTransId="{A0C48858-D0A4-6747-A5DE-2C52796CD679}"/>
    <dgm:cxn modelId="{CA97D87A-6F00-9440-BF88-C5751DE92835}" type="presOf" srcId="{8BA7F92F-E750-E946-B81B-00B943B4A630}" destId="{2383C59B-FDBD-F34C-977D-4B29373C1ADC}" srcOrd="0" destOrd="4" presId="urn:microsoft.com/office/officeart/2005/8/layout/vList2"/>
    <dgm:cxn modelId="{4901617B-B12D-6F40-B0EE-ED65B924346B}" srcId="{41E7389D-4319-FA4F-B608-02AE47759793}" destId="{92D6F483-00A2-7E4F-AC95-3F53042EAB84}" srcOrd="1" destOrd="0" parTransId="{FA69B2CB-CB4D-3A45-A89D-036696133A4A}" sibTransId="{F05EE20C-5BFF-A541-B488-7EFD47F3ED12}"/>
    <dgm:cxn modelId="{CA19EFA2-3116-6E4D-B5B8-C8A79231074E}" srcId="{0FE1AAA7-7736-7F43-90C9-E90A24185765}" destId="{15466B34-6E01-1D43-9344-25139EB75064}" srcOrd="1" destOrd="0" parTransId="{A66A9273-8FDF-224F-A174-0283AC4DCB7A}" sibTransId="{0826A1EE-B082-FE4C-ACC9-88B4F95DBD81}"/>
    <dgm:cxn modelId="{FBFF85B0-DC6B-8144-B967-AC5CADC8CB4A}" srcId="{99099922-0D41-5245-9DD0-48E1761472E2}" destId="{9CDE305B-5B68-A443-B3FB-39045E6D9CC5}" srcOrd="5" destOrd="0" parTransId="{7135D600-94BF-EC4B-8398-3EFF625D79EA}" sibTransId="{8C95586F-2F02-864A-87C6-9F8E92FBE47A}"/>
    <dgm:cxn modelId="{5CB049B8-E1D4-FC44-904A-F1F4E5B1B636}" srcId="{040B5A74-C37C-4C0B-8F47-AE6486076CB1}" destId="{F4E05179-5F5B-8B4E-955E-C6AD7109524E}" srcOrd="3" destOrd="0" parTransId="{9BF139A7-7ED9-E841-B815-CEA500B2DC80}" sibTransId="{F67EEE0A-3417-5B46-8AE8-A51A4D3DF5BE}"/>
    <dgm:cxn modelId="{AD41D0BB-150C-0945-B61B-12C4DA5D9728}" srcId="{0FE1AAA7-7736-7F43-90C9-E90A24185765}" destId="{8BA7F92F-E750-E946-B81B-00B943B4A630}" srcOrd="4" destOrd="0" parTransId="{C4C077F4-C4E1-A64D-8B67-9EB2C38CAC37}" sibTransId="{E5B268FB-74D3-1A42-94CF-CBDE56BAA0EC}"/>
    <dgm:cxn modelId="{94994BC2-4F7F-A449-A7E8-EDD29CF1B565}" type="presOf" srcId="{330A38CA-F1AC-AD4A-895E-F8377BDF4B3A}" destId="{2383C59B-FDBD-F34C-977D-4B29373C1ADC}" srcOrd="0" destOrd="2" presId="urn:microsoft.com/office/officeart/2005/8/layout/vList2"/>
    <dgm:cxn modelId="{1EA98DC3-757B-9B42-A550-E2D81B219D73}" type="presOf" srcId="{FBA4A539-F384-0549-8DA3-F32A99275BCD}" destId="{C55A98D4-028B-8145-BCE8-89543A7327E1}" srcOrd="0" destOrd="1" presId="urn:microsoft.com/office/officeart/2005/8/layout/vList2"/>
    <dgm:cxn modelId="{11A7B1C3-F14F-F048-880C-F122337D2333}" type="presOf" srcId="{040B5A74-C37C-4C0B-8F47-AE6486076CB1}" destId="{E6834551-43FA-024D-A2FD-7F972991A62E}" srcOrd="0" destOrd="0" presId="urn:microsoft.com/office/officeart/2005/8/layout/vList2"/>
    <dgm:cxn modelId="{0504C7D2-3D8B-CF48-8835-27A70E6E3BCE}" type="presOf" srcId="{6A36A24F-EDD0-6141-B404-6A9E6A17697B}" destId="{2383C59B-FDBD-F34C-977D-4B29373C1ADC}" srcOrd="0" destOrd="0" presId="urn:microsoft.com/office/officeart/2005/8/layout/vList2"/>
    <dgm:cxn modelId="{333DD9D4-50D2-1743-86B4-3309630B4C02}" type="presOf" srcId="{92D6F483-00A2-7E4F-AC95-3F53042EAB84}" destId="{60B66537-756E-3D4F-8318-8A6E3C0C2029}" srcOrd="0" destOrd="1" presId="urn:microsoft.com/office/officeart/2005/8/layout/vList2"/>
    <dgm:cxn modelId="{3760ABDD-8AC2-DD45-83D8-15D2E35FA1CD}" type="presOf" srcId="{71D84895-92C6-A144-9EE5-9E62483EB929}" destId="{C55A98D4-028B-8145-BCE8-89543A7327E1}" srcOrd="0" destOrd="0" presId="urn:microsoft.com/office/officeart/2005/8/layout/vList2"/>
    <dgm:cxn modelId="{733EDBDE-E366-4D4A-B65E-388F5CD86E16}" type="presOf" srcId="{7E136CD8-775F-764D-B445-E863671A051D}" destId="{60B66537-756E-3D4F-8318-8A6E3C0C2029}" srcOrd="0" destOrd="0" presId="urn:microsoft.com/office/officeart/2005/8/layout/vList2"/>
    <dgm:cxn modelId="{D7ACC3E4-0E43-E34E-84DE-D58F38D3A4DD}" srcId="{99099922-0D41-5245-9DD0-48E1761472E2}" destId="{7B381D93-39FB-DD48-8FD8-A13477FDD09C}" srcOrd="4" destOrd="0" parTransId="{0ED5A85B-D45F-804C-AF97-F1B9E3A578F8}" sibTransId="{8A892A89-724F-E54E-A0D5-ADCCBCD2C6D1}"/>
    <dgm:cxn modelId="{7ED10DEF-AA09-6849-A31E-B56C6675A655}" srcId="{41E7389D-4319-FA4F-B608-02AE47759793}" destId="{95DA3AFD-8402-2D41-B7B4-99E5B469B83C}" srcOrd="3" destOrd="0" parTransId="{3AC51B8F-8DD0-7F47-8E19-F583E7E7BE5D}" sibTransId="{D1AE9A1B-4F78-2047-AB75-94DFD25CBCDF}"/>
    <dgm:cxn modelId="{D5A7F8F0-DBFC-9947-8442-DF9066CF7930}" type="presOf" srcId="{70C6C16D-3975-8043-A536-CB23BB7BD1C2}" destId="{26F2BF81-ACFE-1345-9E96-F321E1A9ABDB}" srcOrd="0" destOrd="1" presId="urn:microsoft.com/office/officeart/2005/8/layout/vList2"/>
    <dgm:cxn modelId="{132552FE-C842-C244-B545-C1E74E13CC67}" type="presOf" srcId="{95DA3AFD-8402-2D41-B7B4-99E5B469B83C}" destId="{60B66537-756E-3D4F-8318-8A6E3C0C2029}" srcOrd="0" destOrd="3" presId="urn:microsoft.com/office/officeart/2005/8/layout/vList2"/>
    <dgm:cxn modelId="{86EAA600-7027-3D44-8CD0-38933A76CB7B}" type="presParOf" srcId="{E6834551-43FA-024D-A2FD-7F972991A62E}" destId="{C514C685-337E-894F-87BC-4945C2FC02D1}" srcOrd="0" destOrd="0" presId="urn:microsoft.com/office/officeart/2005/8/layout/vList2"/>
    <dgm:cxn modelId="{72D27387-E31D-9F44-B4EF-3974A0597B6B}" type="presParOf" srcId="{E6834551-43FA-024D-A2FD-7F972991A62E}" destId="{60B66537-756E-3D4F-8318-8A6E3C0C2029}" srcOrd="1" destOrd="0" presId="urn:microsoft.com/office/officeart/2005/8/layout/vList2"/>
    <dgm:cxn modelId="{63DE933C-FDAE-D24B-8230-826E5173D5EE}" type="presParOf" srcId="{E6834551-43FA-024D-A2FD-7F972991A62E}" destId="{B9CC7556-2AEE-014B-8D7F-4D13430360DF}" srcOrd="2" destOrd="0" presId="urn:microsoft.com/office/officeart/2005/8/layout/vList2"/>
    <dgm:cxn modelId="{2104E2B5-8922-1448-B631-C787F3953239}" type="presParOf" srcId="{E6834551-43FA-024D-A2FD-7F972991A62E}" destId="{26F2BF81-ACFE-1345-9E96-F321E1A9ABDB}" srcOrd="3" destOrd="0" presId="urn:microsoft.com/office/officeart/2005/8/layout/vList2"/>
    <dgm:cxn modelId="{1BC1E39D-8722-3A45-976C-BF4D1C50989F}" type="presParOf" srcId="{E6834551-43FA-024D-A2FD-7F972991A62E}" destId="{840BFBF1-C39B-BD4C-9337-2E5981A5F098}" srcOrd="4" destOrd="0" presId="urn:microsoft.com/office/officeart/2005/8/layout/vList2"/>
    <dgm:cxn modelId="{731CB7ED-B455-5F46-B9DB-38B12AAD7AF8}" type="presParOf" srcId="{E6834551-43FA-024D-A2FD-7F972991A62E}" destId="{2383C59B-FDBD-F34C-977D-4B29373C1ADC}" srcOrd="5" destOrd="0" presId="urn:microsoft.com/office/officeart/2005/8/layout/vList2"/>
    <dgm:cxn modelId="{B953A427-55C1-A74E-96F3-32C57C8238B4}" type="presParOf" srcId="{E6834551-43FA-024D-A2FD-7F972991A62E}" destId="{A8FF8479-9FEA-9844-9D48-DE823100AD14}" srcOrd="6" destOrd="0" presId="urn:microsoft.com/office/officeart/2005/8/layout/vList2"/>
    <dgm:cxn modelId="{3106FD18-39AC-D948-8CB1-4F1155B3E07B}" type="presParOf" srcId="{E6834551-43FA-024D-A2FD-7F972991A62E}" destId="{C55A98D4-028B-8145-BCE8-89543A7327E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E505F-5AC4-FC4B-8DDE-46E65A236A88}">
      <dsp:nvSpPr>
        <dsp:cNvPr id="0" name=""/>
        <dsp:cNvSpPr/>
      </dsp:nvSpPr>
      <dsp:spPr>
        <a:xfrm>
          <a:off x="0" y="606126"/>
          <a:ext cx="6887466" cy="1466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4544" tIns="791464" rIns="53454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MS, Organization Development, 2005 – Friends University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BA, Sociology, 2001 – Wichita State University</a:t>
          </a:r>
        </a:p>
      </dsp:txBody>
      <dsp:txXfrm>
        <a:off x="0" y="606126"/>
        <a:ext cx="6887466" cy="1466325"/>
      </dsp:txXfrm>
    </dsp:sp>
    <dsp:sp modelId="{243D2E71-4D34-584D-912D-523756804E67}">
      <dsp:nvSpPr>
        <dsp:cNvPr id="0" name=""/>
        <dsp:cNvSpPr/>
      </dsp:nvSpPr>
      <dsp:spPr>
        <a:xfrm>
          <a:off x="344373" y="45246"/>
          <a:ext cx="4821226" cy="11217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4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231" tIns="0" rIns="18223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Education</a:t>
          </a:r>
        </a:p>
      </dsp:txBody>
      <dsp:txXfrm>
        <a:off x="399133" y="100006"/>
        <a:ext cx="4711706" cy="1012240"/>
      </dsp:txXfrm>
    </dsp:sp>
    <dsp:sp modelId="{E12FD430-CC03-3C4D-BF1C-F485A9B77D93}">
      <dsp:nvSpPr>
        <dsp:cNvPr id="0" name=""/>
        <dsp:cNvSpPr/>
      </dsp:nvSpPr>
      <dsp:spPr>
        <a:xfrm>
          <a:off x="0" y="2838531"/>
          <a:ext cx="6887466" cy="3231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4544" tIns="791464" rIns="53454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Eagle-Picher Technologies LLC, VP of HR 2016-2018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The NORDAM Group, Inc.,  2008 – 2016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Senior Director, Human Resources 2015-2016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Director, Organizational Performance 2014-2015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Talent Acquisition Manager, 2012-2014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HR Manager, 2010-2012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HR Representative II, 2008-2010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ICM, Organizational Development Manager, 2005 – 2008</a:t>
          </a:r>
        </a:p>
      </dsp:txBody>
      <dsp:txXfrm>
        <a:off x="0" y="2838531"/>
        <a:ext cx="6887466" cy="3231900"/>
      </dsp:txXfrm>
    </dsp:sp>
    <dsp:sp modelId="{FCDA0F68-8403-534A-9F3E-7C79A5C90338}">
      <dsp:nvSpPr>
        <dsp:cNvPr id="0" name=""/>
        <dsp:cNvSpPr/>
      </dsp:nvSpPr>
      <dsp:spPr>
        <a:xfrm>
          <a:off x="344373" y="2277651"/>
          <a:ext cx="4821226" cy="11217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4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231" tIns="0" rIns="18223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HR Career</a:t>
          </a:r>
        </a:p>
      </dsp:txBody>
      <dsp:txXfrm>
        <a:off x="399133" y="2332411"/>
        <a:ext cx="4711706" cy="101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E505F-5AC4-FC4B-8DDE-46E65A236A88}">
      <dsp:nvSpPr>
        <dsp:cNvPr id="0" name=""/>
        <dsp:cNvSpPr/>
      </dsp:nvSpPr>
      <dsp:spPr>
        <a:xfrm>
          <a:off x="0" y="501838"/>
          <a:ext cx="6887466" cy="196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4544" tIns="666496" rIns="53454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0" kern="1200"/>
            <a:t>SHRM-SCP, 2018</a:t>
          </a:r>
          <a:endParaRPr lang="en-US" sz="1800" i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0" kern="1200" dirty="0"/>
            <a:t>Hogan Assessment, 2016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0" kern="1200"/>
            <a:t>Insight Learning Foundation, 2009</a:t>
          </a:r>
          <a:endParaRPr lang="en-US" sz="1800" i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0" kern="1200"/>
            <a:t>The 4 Disciplines of Execution, 2008</a:t>
          </a:r>
          <a:endParaRPr lang="en-US" sz="1800" i="0" kern="1200" dirty="0"/>
        </a:p>
      </dsp:txBody>
      <dsp:txXfrm>
        <a:off x="0" y="501838"/>
        <a:ext cx="6887466" cy="1965599"/>
      </dsp:txXfrm>
    </dsp:sp>
    <dsp:sp modelId="{243D2E71-4D34-584D-912D-523756804E67}">
      <dsp:nvSpPr>
        <dsp:cNvPr id="0" name=""/>
        <dsp:cNvSpPr/>
      </dsp:nvSpPr>
      <dsp:spPr>
        <a:xfrm>
          <a:off x="344373" y="29518"/>
          <a:ext cx="4821226" cy="9446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4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231" tIns="0" rIns="18223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Certifications</a:t>
          </a:r>
          <a:endParaRPr lang="en-US" sz="2400" kern="1200" dirty="0"/>
        </a:p>
      </dsp:txBody>
      <dsp:txXfrm>
        <a:off x="390487" y="75632"/>
        <a:ext cx="4728998" cy="852412"/>
      </dsp:txXfrm>
    </dsp:sp>
    <dsp:sp modelId="{E12FD430-CC03-3C4D-BF1C-F485A9B77D93}">
      <dsp:nvSpPr>
        <dsp:cNvPr id="0" name=""/>
        <dsp:cNvSpPr/>
      </dsp:nvSpPr>
      <dsp:spPr>
        <a:xfrm>
          <a:off x="0" y="3112558"/>
          <a:ext cx="6887466" cy="297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4544" tIns="666496" rIns="53454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+mj-lt"/>
            </a:rPr>
            <a:t>Society for Human Resources Management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+mj-lt"/>
            </a:rPr>
            <a:t>Tulsa Area Human Resources Association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+mj-lt"/>
            </a:rPr>
            <a:t>Tulsa Equal Employment Opportunity Coordinator Association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+mj-lt"/>
            </a:rPr>
            <a:t>SCORE</a:t>
          </a:r>
          <a:endParaRPr lang="en-US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+mj-lt"/>
            </a:rPr>
            <a:t>OK Ethics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+mj-lt"/>
            </a:rPr>
            <a:t>Overcoming Job Transition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+mj-lt"/>
            </a:rPr>
            <a:t>Connecting Tulsans</a:t>
          </a:r>
          <a:endParaRPr lang="en-US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+mj-lt"/>
            </a:rPr>
            <a:t>Business Networking of Tulsa</a:t>
          </a:r>
        </a:p>
      </dsp:txBody>
      <dsp:txXfrm>
        <a:off x="0" y="3112558"/>
        <a:ext cx="6887466" cy="2973600"/>
      </dsp:txXfrm>
    </dsp:sp>
    <dsp:sp modelId="{FCDA0F68-8403-534A-9F3E-7C79A5C90338}">
      <dsp:nvSpPr>
        <dsp:cNvPr id="0" name=""/>
        <dsp:cNvSpPr/>
      </dsp:nvSpPr>
      <dsp:spPr>
        <a:xfrm>
          <a:off x="344373" y="2640238"/>
          <a:ext cx="4821226" cy="9446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4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231" tIns="0" rIns="18223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Affiliations</a:t>
          </a:r>
          <a:endParaRPr lang="en-US" sz="2400" kern="1200" dirty="0"/>
        </a:p>
      </dsp:txBody>
      <dsp:txXfrm>
        <a:off x="390487" y="2686352"/>
        <a:ext cx="4728998" cy="852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FE285-2608-3E4C-9FAA-19E3BB5234CB}">
      <dsp:nvSpPr>
        <dsp:cNvPr id="0" name=""/>
        <dsp:cNvSpPr/>
      </dsp:nvSpPr>
      <dsp:spPr>
        <a:xfrm>
          <a:off x="3204" y="246772"/>
          <a:ext cx="1702486" cy="25920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1 - 14 Employees</a:t>
          </a:r>
          <a:endParaRPr lang="en-US" sz="900" kern="1200" dirty="0"/>
        </a:p>
      </dsp:txBody>
      <dsp:txXfrm>
        <a:off x="3204" y="246772"/>
        <a:ext cx="1702486" cy="259200"/>
      </dsp:txXfrm>
    </dsp:sp>
    <dsp:sp modelId="{F7F49D52-556B-5940-81A0-6D96F0C6361B}">
      <dsp:nvSpPr>
        <dsp:cNvPr id="0" name=""/>
        <dsp:cNvSpPr/>
      </dsp:nvSpPr>
      <dsp:spPr>
        <a:xfrm>
          <a:off x="3204" y="505972"/>
          <a:ext cx="1702486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Fair Labor Standards Act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Immigration Reform &amp; Control Act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Employee Polygraph Protection Action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Uniformed Services Employment &amp; Reemployment Rights Act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Equal Pay Act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Consumer Credit Protection Act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National Labor Relations Act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Labor-Management Relations Act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Employee Retirement Income Security Act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Federal Insurance Contributions Act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Occupational Safety &amp; Health Act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Health Insurance Portability And Accountability Act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Jury System Improvements Act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Personal Responsibility and Work Opportunity Reconciliation Act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Fair Credit Reporting Act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Fair and Accurate Credit Transactions Act</a:t>
          </a:r>
          <a:endParaRPr lang="en-US" sz="900" kern="1200" dirty="0"/>
        </a:p>
      </dsp:txBody>
      <dsp:txXfrm>
        <a:off x="3204" y="505972"/>
        <a:ext cx="1702486" cy="3755159"/>
      </dsp:txXfrm>
    </dsp:sp>
    <dsp:sp modelId="{CA8042E9-0DDF-BE4C-857F-0AD05BB75F75}">
      <dsp:nvSpPr>
        <dsp:cNvPr id="0" name=""/>
        <dsp:cNvSpPr/>
      </dsp:nvSpPr>
      <dsp:spPr>
        <a:xfrm>
          <a:off x="1944038" y="246772"/>
          <a:ext cx="1702486" cy="25920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15+ Employees</a:t>
          </a:r>
          <a:endParaRPr lang="en-US" sz="900" kern="1200" dirty="0"/>
        </a:p>
      </dsp:txBody>
      <dsp:txXfrm>
        <a:off x="1944038" y="246772"/>
        <a:ext cx="1702486" cy="259200"/>
      </dsp:txXfrm>
    </dsp:sp>
    <dsp:sp modelId="{7481B21C-8873-2F41-8DEE-47EC8C53BF4D}">
      <dsp:nvSpPr>
        <dsp:cNvPr id="0" name=""/>
        <dsp:cNvSpPr/>
      </dsp:nvSpPr>
      <dsp:spPr>
        <a:xfrm>
          <a:off x="1944055" y="522157"/>
          <a:ext cx="1702486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Everything for 1 -14 Employees </a:t>
          </a:r>
          <a:r>
            <a:rPr lang="en-US" sz="900" i="1" kern="1200"/>
            <a:t>and: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Title VII, Civil Rights Acts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Title I, Americans with Disabilities Act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Pregnancy Discrimination Act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Genetic Information Nondiscrimination Act</a:t>
          </a:r>
          <a:endParaRPr lang="en-US" sz="900" kern="1200" dirty="0"/>
        </a:p>
      </dsp:txBody>
      <dsp:txXfrm>
        <a:off x="1944055" y="522157"/>
        <a:ext cx="1702486" cy="3755159"/>
      </dsp:txXfrm>
    </dsp:sp>
    <dsp:sp modelId="{41F7FA4B-645F-6D46-8A4A-7D12EAE23E99}">
      <dsp:nvSpPr>
        <dsp:cNvPr id="0" name=""/>
        <dsp:cNvSpPr/>
      </dsp:nvSpPr>
      <dsp:spPr>
        <a:xfrm>
          <a:off x="3884872" y="246772"/>
          <a:ext cx="1702486" cy="25920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20+ Employees</a:t>
          </a:r>
          <a:endParaRPr lang="en-US" sz="900" kern="1200" dirty="0"/>
        </a:p>
      </dsp:txBody>
      <dsp:txXfrm>
        <a:off x="3884872" y="246772"/>
        <a:ext cx="1702486" cy="259200"/>
      </dsp:txXfrm>
    </dsp:sp>
    <dsp:sp modelId="{657ECFC5-425D-B840-8F30-BEB40688CE37}">
      <dsp:nvSpPr>
        <dsp:cNvPr id="0" name=""/>
        <dsp:cNvSpPr/>
      </dsp:nvSpPr>
      <dsp:spPr>
        <a:xfrm>
          <a:off x="3884872" y="505972"/>
          <a:ext cx="1702486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Everything for 15+ Employees </a:t>
          </a:r>
          <a:r>
            <a:rPr lang="en-US" sz="900" i="1" kern="1200"/>
            <a:t>and:</a:t>
          </a:r>
          <a:endParaRPr lang="en-US" sz="900" i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/>
            <a:t>Age Discrimination in Employment Act</a:t>
          </a:r>
          <a:endParaRPr lang="en-US" sz="900" i="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/>
            <a:t>Consolidated Omnibus Budget Reconciliation Act</a:t>
          </a:r>
          <a:endParaRPr lang="en-US" sz="900" i="0" kern="1200" dirty="0"/>
        </a:p>
      </dsp:txBody>
      <dsp:txXfrm>
        <a:off x="3884872" y="505972"/>
        <a:ext cx="1702486" cy="3755159"/>
      </dsp:txXfrm>
    </dsp:sp>
    <dsp:sp modelId="{FB37ECFB-C2B6-FB41-9C99-A730517336EB}">
      <dsp:nvSpPr>
        <dsp:cNvPr id="0" name=""/>
        <dsp:cNvSpPr/>
      </dsp:nvSpPr>
      <dsp:spPr>
        <a:xfrm>
          <a:off x="5825707" y="246772"/>
          <a:ext cx="1702486" cy="25920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i="0" kern="1200"/>
            <a:t>50+ Employees</a:t>
          </a:r>
          <a:endParaRPr lang="en-US" sz="900" i="0" kern="1200" dirty="0"/>
        </a:p>
      </dsp:txBody>
      <dsp:txXfrm>
        <a:off x="5825707" y="246772"/>
        <a:ext cx="1702486" cy="259200"/>
      </dsp:txXfrm>
    </dsp:sp>
    <dsp:sp modelId="{0EAF40E2-7505-2D4D-A900-A2A336531474}">
      <dsp:nvSpPr>
        <dsp:cNvPr id="0" name=""/>
        <dsp:cNvSpPr/>
      </dsp:nvSpPr>
      <dsp:spPr>
        <a:xfrm>
          <a:off x="5825707" y="505972"/>
          <a:ext cx="1702486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/>
            <a:t>Everything for 20+ Employees </a:t>
          </a:r>
          <a:r>
            <a:rPr lang="en-US" sz="900" i="1" kern="1200"/>
            <a:t>and:</a:t>
          </a:r>
          <a:endParaRPr lang="en-US" sz="900" i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/>
            <a:t>Pay or Play (Employer Shared Responsibility)</a:t>
          </a:r>
          <a:endParaRPr lang="en-US" sz="900" i="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/>
            <a:t>ALE Information Reporting</a:t>
          </a:r>
          <a:endParaRPr lang="en-US" sz="900" i="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/>
            <a:t>Family Medical Leave Act</a:t>
          </a:r>
          <a:endParaRPr lang="en-US" sz="900" i="0" kern="1200" dirty="0"/>
        </a:p>
      </dsp:txBody>
      <dsp:txXfrm>
        <a:off x="5825707" y="505972"/>
        <a:ext cx="1702486" cy="3755159"/>
      </dsp:txXfrm>
    </dsp:sp>
    <dsp:sp modelId="{A073A10E-25F8-1B4B-8261-041D89967DA4}">
      <dsp:nvSpPr>
        <dsp:cNvPr id="0" name=""/>
        <dsp:cNvSpPr/>
      </dsp:nvSpPr>
      <dsp:spPr>
        <a:xfrm>
          <a:off x="7766541" y="246772"/>
          <a:ext cx="1702486" cy="25920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i="0" kern="1200"/>
            <a:t>100+ Employees</a:t>
          </a:r>
          <a:endParaRPr lang="en-US" sz="900" i="0" kern="1200" dirty="0"/>
        </a:p>
      </dsp:txBody>
      <dsp:txXfrm>
        <a:off x="7766541" y="246772"/>
        <a:ext cx="1702486" cy="259200"/>
      </dsp:txXfrm>
    </dsp:sp>
    <dsp:sp modelId="{2AAE67D1-82E0-564B-98EF-124E22BBBF2A}">
      <dsp:nvSpPr>
        <dsp:cNvPr id="0" name=""/>
        <dsp:cNvSpPr/>
      </dsp:nvSpPr>
      <dsp:spPr>
        <a:xfrm>
          <a:off x="7766541" y="505972"/>
          <a:ext cx="1702486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/>
            <a:t>Everything for 50+ Employees </a:t>
          </a:r>
          <a:r>
            <a:rPr lang="en-US" sz="900" i="1" kern="1200"/>
            <a:t>and:</a:t>
          </a:r>
          <a:endParaRPr lang="en-US" sz="900" i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/>
            <a:t>Worker Adjustment &amp; Retraining Notification Act</a:t>
          </a:r>
          <a:endParaRPr lang="en-US" sz="900" i="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/>
            <a:t>EEO-1 Report</a:t>
          </a:r>
          <a:endParaRPr lang="en-US" sz="900" i="0" kern="1200" dirty="0"/>
        </a:p>
      </dsp:txBody>
      <dsp:txXfrm>
        <a:off x="7766541" y="505972"/>
        <a:ext cx="1702486" cy="3755159"/>
      </dsp:txXfrm>
    </dsp:sp>
    <dsp:sp modelId="{B8472C17-7136-504A-9AFF-5E07E7C3603B}">
      <dsp:nvSpPr>
        <dsp:cNvPr id="0" name=""/>
        <dsp:cNvSpPr/>
      </dsp:nvSpPr>
      <dsp:spPr>
        <a:xfrm>
          <a:off x="9707375" y="246772"/>
          <a:ext cx="1702486" cy="25920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i="0" kern="1200"/>
            <a:t>Federal</a:t>
          </a:r>
          <a:r>
            <a:rPr lang="en-US" sz="900" i="1" kern="1200"/>
            <a:t> </a:t>
          </a:r>
          <a:r>
            <a:rPr lang="en-US" sz="900" i="0" kern="1200"/>
            <a:t>Contractors</a:t>
          </a:r>
          <a:endParaRPr lang="en-US" sz="900" i="0" kern="1200" dirty="0"/>
        </a:p>
      </dsp:txBody>
      <dsp:txXfrm>
        <a:off x="9707375" y="246772"/>
        <a:ext cx="1702486" cy="259200"/>
      </dsp:txXfrm>
    </dsp:sp>
    <dsp:sp modelId="{DC4406D6-DFAE-CE44-906E-F8864F57CE9B}">
      <dsp:nvSpPr>
        <dsp:cNvPr id="0" name=""/>
        <dsp:cNvSpPr/>
      </dsp:nvSpPr>
      <dsp:spPr>
        <a:xfrm>
          <a:off x="9707375" y="505972"/>
          <a:ext cx="1702486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/>
            <a:t>Everything for # of employees </a:t>
          </a:r>
          <a:r>
            <a:rPr lang="en-US" sz="900" i="1" kern="1200"/>
            <a:t>and:</a:t>
          </a:r>
          <a:endParaRPr lang="en-US" sz="900" i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/>
            <a:t>Rehabilitation Act, Section 503</a:t>
          </a:r>
          <a:endParaRPr lang="en-US" sz="900" i="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/>
            <a:t>Drug Free Workplace Act</a:t>
          </a:r>
          <a:endParaRPr lang="en-US" sz="900" i="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/>
            <a:t>Vietnam Era Veteran's Readjustment Assistance Act</a:t>
          </a:r>
          <a:endParaRPr lang="en-US" sz="900" i="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/>
            <a:t>Davis-Bacon Act</a:t>
          </a:r>
          <a:endParaRPr lang="en-US" sz="900" i="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/>
            <a:t>Copeland "Anti-Kickback" Act</a:t>
          </a:r>
          <a:endParaRPr lang="en-US" sz="900" i="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/>
            <a:t>McNamara-O'Hara Service Contract Act</a:t>
          </a:r>
          <a:endParaRPr lang="en-US" sz="900" i="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/>
            <a:t>Walsh-Healey Public Contracts Act</a:t>
          </a:r>
          <a:endParaRPr lang="en-US" sz="900" i="0" kern="1200" dirty="0"/>
        </a:p>
      </dsp:txBody>
      <dsp:txXfrm>
        <a:off x="9707375" y="505972"/>
        <a:ext cx="1702486" cy="37551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64576-3F0D-CE42-9A81-21350A4D002E}">
      <dsp:nvSpPr>
        <dsp:cNvPr id="0" name=""/>
        <dsp:cNvSpPr/>
      </dsp:nvSpPr>
      <dsp:spPr>
        <a:xfrm>
          <a:off x="99360" y="706050"/>
          <a:ext cx="1730126" cy="2047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Pre-hire</a:t>
          </a:r>
        </a:p>
      </dsp:txBody>
      <dsp:txXfrm>
        <a:off x="150034" y="756724"/>
        <a:ext cx="1628778" cy="1946475"/>
      </dsp:txXfrm>
    </dsp:sp>
    <dsp:sp modelId="{B9C58772-EE07-104B-A456-4A1FC931C8B5}">
      <dsp:nvSpPr>
        <dsp:cNvPr id="0" name=""/>
        <dsp:cNvSpPr/>
      </dsp:nvSpPr>
      <dsp:spPr>
        <a:xfrm rot="57270">
          <a:off x="1979033" y="1534972"/>
          <a:ext cx="317127" cy="429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979040" y="1619994"/>
        <a:ext cx="221989" cy="257443"/>
      </dsp:txXfrm>
    </dsp:sp>
    <dsp:sp modelId="{3164EA47-7EAB-F642-AE1F-25407132E85F}">
      <dsp:nvSpPr>
        <dsp:cNvPr id="0" name=""/>
        <dsp:cNvSpPr/>
      </dsp:nvSpPr>
      <dsp:spPr>
        <a:xfrm>
          <a:off x="2427758" y="738418"/>
          <a:ext cx="1730126" cy="2060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Onboarding</a:t>
          </a:r>
        </a:p>
      </dsp:txBody>
      <dsp:txXfrm>
        <a:off x="2478432" y="789092"/>
        <a:ext cx="1628778" cy="1959326"/>
      </dsp:txXfrm>
    </dsp:sp>
    <dsp:sp modelId="{8BF0FCE8-6FE1-EA46-B573-D01B8EE8DCDE}">
      <dsp:nvSpPr>
        <dsp:cNvPr id="0" name=""/>
        <dsp:cNvSpPr/>
      </dsp:nvSpPr>
      <dsp:spPr>
        <a:xfrm>
          <a:off x="4330898" y="1554219"/>
          <a:ext cx="366786" cy="429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330898" y="1640033"/>
        <a:ext cx="256750" cy="257443"/>
      </dsp:txXfrm>
    </dsp:sp>
    <dsp:sp modelId="{F19FB20E-C255-1A4E-94B1-A69E1988B23A}">
      <dsp:nvSpPr>
        <dsp:cNvPr id="0" name=""/>
        <dsp:cNvSpPr/>
      </dsp:nvSpPr>
      <dsp:spPr>
        <a:xfrm>
          <a:off x="4849936" y="719691"/>
          <a:ext cx="1730126" cy="2098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Develop</a:t>
          </a:r>
        </a:p>
      </dsp:txBody>
      <dsp:txXfrm>
        <a:off x="4900610" y="770365"/>
        <a:ext cx="1628778" cy="1996780"/>
      </dsp:txXfrm>
    </dsp:sp>
    <dsp:sp modelId="{4B80E5AC-79BE-9D46-BAD6-508688826BBC}">
      <dsp:nvSpPr>
        <dsp:cNvPr id="0" name=""/>
        <dsp:cNvSpPr/>
      </dsp:nvSpPr>
      <dsp:spPr>
        <a:xfrm>
          <a:off x="6753076" y="1554219"/>
          <a:ext cx="366786" cy="429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753076" y="1640033"/>
        <a:ext cx="256750" cy="257443"/>
      </dsp:txXfrm>
    </dsp:sp>
    <dsp:sp modelId="{12D72D4E-A938-404E-93F9-1D596148EBA7}">
      <dsp:nvSpPr>
        <dsp:cNvPr id="0" name=""/>
        <dsp:cNvSpPr/>
      </dsp:nvSpPr>
      <dsp:spPr>
        <a:xfrm>
          <a:off x="7272114" y="742217"/>
          <a:ext cx="1730126" cy="2053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Retain</a:t>
          </a:r>
        </a:p>
      </dsp:txBody>
      <dsp:txXfrm>
        <a:off x="7322788" y="792891"/>
        <a:ext cx="1628778" cy="1951727"/>
      </dsp:txXfrm>
    </dsp:sp>
    <dsp:sp modelId="{D5259EAF-4AA7-1641-8D92-96BAA36522B0}">
      <dsp:nvSpPr>
        <dsp:cNvPr id="0" name=""/>
        <dsp:cNvSpPr/>
      </dsp:nvSpPr>
      <dsp:spPr>
        <a:xfrm>
          <a:off x="9175253" y="1554219"/>
          <a:ext cx="366786" cy="429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9175253" y="1640033"/>
        <a:ext cx="256750" cy="257443"/>
      </dsp:txXfrm>
    </dsp:sp>
    <dsp:sp modelId="{E5ABB342-BEAB-D545-99C0-97772AC8A4C0}">
      <dsp:nvSpPr>
        <dsp:cNvPr id="0" name=""/>
        <dsp:cNvSpPr/>
      </dsp:nvSpPr>
      <dsp:spPr>
        <a:xfrm>
          <a:off x="9694291" y="738418"/>
          <a:ext cx="1730126" cy="2060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Offboarding</a:t>
          </a:r>
        </a:p>
      </dsp:txBody>
      <dsp:txXfrm>
        <a:off x="9744965" y="789092"/>
        <a:ext cx="1628778" cy="19593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73F93-DD04-C54A-8C5D-1BC2315DC622}">
      <dsp:nvSpPr>
        <dsp:cNvPr id="0" name=""/>
        <dsp:cNvSpPr/>
      </dsp:nvSpPr>
      <dsp:spPr>
        <a:xfrm>
          <a:off x="0" y="83008"/>
          <a:ext cx="6771190" cy="3118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Workforce Planning</a:t>
          </a:r>
        </a:p>
      </dsp:txBody>
      <dsp:txXfrm>
        <a:off x="15221" y="98229"/>
        <a:ext cx="6740748" cy="281363"/>
      </dsp:txXfrm>
    </dsp:sp>
    <dsp:sp modelId="{54E4C5BD-346E-7F46-AE43-65E67EA7A49B}">
      <dsp:nvSpPr>
        <dsp:cNvPr id="0" name=""/>
        <dsp:cNvSpPr/>
      </dsp:nvSpPr>
      <dsp:spPr>
        <a:xfrm>
          <a:off x="0" y="394813"/>
          <a:ext cx="6771190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85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Employees, Temporary Workers or Contractors</a:t>
          </a:r>
        </a:p>
      </dsp:txBody>
      <dsp:txXfrm>
        <a:off x="0" y="394813"/>
        <a:ext cx="6771190" cy="215280"/>
      </dsp:txXfrm>
    </dsp:sp>
    <dsp:sp modelId="{DF920A4B-BD81-F648-8843-0DA4B1A29622}">
      <dsp:nvSpPr>
        <dsp:cNvPr id="0" name=""/>
        <dsp:cNvSpPr/>
      </dsp:nvSpPr>
      <dsp:spPr>
        <a:xfrm>
          <a:off x="0" y="610093"/>
          <a:ext cx="6771190" cy="3118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Buy or Build Strategies</a:t>
          </a:r>
        </a:p>
      </dsp:txBody>
      <dsp:txXfrm>
        <a:off x="15221" y="625314"/>
        <a:ext cx="6740748" cy="281363"/>
      </dsp:txXfrm>
    </dsp:sp>
    <dsp:sp modelId="{BEC47E78-6CE4-9D44-8957-43784BB77940}">
      <dsp:nvSpPr>
        <dsp:cNvPr id="0" name=""/>
        <dsp:cNvSpPr/>
      </dsp:nvSpPr>
      <dsp:spPr>
        <a:xfrm>
          <a:off x="0" y="959339"/>
          <a:ext cx="6771190" cy="3118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Job Descriptions &amp; Job Posting</a:t>
          </a:r>
        </a:p>
      </dsp:txBody>
      <dsp:txXfrm>
        <a:off x="15221" y="974560"/>
        <a:ext cx="6740748" cy="281363"/>
      </dsp:txXfrm>
    </dsp:sp>
    <dsp:sp modelId="{D92351BA-7C8A-D541-AD5D-E6FAD70291D9}">
      <dsp:nvSpPr>
        <dsp:cNvPr id="0" name=""/>
        <dsp:cNvSpPr/>
      </dsp:nvSpPr>
      <dsp:spPr>
        <a:xfrm>
          <a:off x="0" y="1308584"/>
          <a:ext cx="6771190" cy="3118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Sourcing &amp; Recruiting</a:t>
          </a:r>
        </a:p>
      </dsp:txBody>
      <dsp:txXfrm>
        <a:off x="15221" y="1323805"/>
        <a:ext cx="6740748" cy="281363"/>
      </dsp:txXfrm>
    </dsp:sp>
    <dsp:sp modelId="{829F7B12-2390-4445-9BE3-9DCEB11AD2C0}">
      <dsp:nvSpPr>
        <dsp:cNvPr id="0" name=""/>
        <dsp:cNvSpPr/>
      </dsp:nvSpPr>
      <dsp:spPr>
        <a:xfrm>
          <a:off x="0" y="1620389"/>
          <a:ext cx="6771190" cy="34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85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Applicant Tracking System Selection, Implementation and Administration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Process Design, Automation &amp; Simplification</a:t>
          </a:r>
        </a:p>
      </dsp:txBody>
      <dsp:txXfrm>
        <a:off x="0" y="1620389"/>
        <a:ext cx="6771190" cy="343102"/>
      </dsp:txXfrm>
    </dsp:sp>
    <dsp:sp modelId="{B6E0954C-053B-274D-832A-CFA5B2C1C846}">
      <dsp:nvSpPr>
        <dsp:cNvPr id="0" name=""/>
        <dsp:cNvSpPr/>
      </dsp:nvSpPr>
      <dsp:spPr>
        <a:xfrm>
          <a:off x="0" y="1963491"/>
          <a:ext cx="6771190" cy="3118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Interview &amp; Selection</a:t>
          </a:r>
        </a:p>
      </dsp:txBody>
      <dsp:txXfrm>
        <a:off x="15221" y="1978712"/>
        <a:ext cx="6740748" cy="281363"/>
      </dsp:txXfrm>
    </dsp:sp>
    <dsp:sp modelId="{E842774D-B5DD-2343-80DA-D42C8174A4AE}">
      <dsp:nvSpPr>
        <dsp:cNvPr id="0" name=""/>
        <dsp:cNvSpPr/>
      </dsp:nvSpPr>
      <dsp:spPr>
        <a:xfrm>
          <a:off x="0" y="2275296"/>
          <a:ext cx="6771190" cy="52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85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Process Design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Lawful Interviewer Training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Best Practices</a:t>
          </a:r>
        </a:p>
      </dsp:txBody>
      <dsp:txXfrm>
        <a:off x="0" y="2275296"/>
        <a:ext cx="6771190" cy="524745"/>
      </dsp:txXfrm>
    </dsp:sp>
    <dsp:sp modelId="{4CFC2537-1552-7F40-8FE7-53172256E517}">
      <dsp:nvSpPr>
        <dsp:cNvPr id="0" name=""/>
        <dsp:cNvSpPr/>
      </dsp:nvSpPr>
      <dsp:spPr>
        <a:xfrm>
          <a:off x="0" y="2800041"/>
          <a:ext cx="6771190" cy="3118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Pre-employment Screening </a:t>
          </a:r>
        </a:p>
      </dsp:txBody>
      <dsp:txXfrm>
        <a:off x="15221" y="2815262"/>
        <a:ext cx="6740748" cy="281363"/>
      </dsp:txXfrm>
    </dsp:sp>
    <dsp:sp modelId="{A9BCB6BC-9F17-F446-B2AA-5937317B4D60}">
      <dsp:nvSpPr>
        <dsp:cNvPr id="0" name=""/>
        <dsp:cNvSpPr/>
      </dsp:nvSpPr>
      <dsp:spPr>
        <a:xfrm>
          <a:off x="0" y="3111846"/>
          <a:ext cx="6771190" cy="686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85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Drug Testing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Background &amp; Reference Checks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Medical Certifications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Assessments</a:t>
          </a:r>
        </a:p>
      </dsp:txBody>
      <dsp:txXfrm>
        <a:off x="0" y="3111846"/>
        <a:ext cx="6771190" cy="686205"/>
      </dsp:txXfrm>
    </dsp:sp>
    <dsp:sp modelId="{FEA7C453-F545-1443-8129-B01EFA9CDCDD}">
      <dsp:nvSpPr>
        <dsp:cNvPr id="0" name=""/>
        <dsp:cNvSpPr/>
      </dsp:nvSpPr>
      <dsp:spPr>
        <a:xfrm>
          <a:off x="0" y="3798051"/>
          <a:ext cx="6771190" cy="3118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Employer Branding &amp; Reputation Management</a:t>
          </a:r>
        </a:p>
      </dsp:txBody>
      <dsp:txXfrm>
        <a:off x="15221" y="3813272"/>
        <a:ext cx="6740748" cy="281363"/>
      </dsp:txXfrm>
    </dsp:sp>
    <dsp:sp modelId="{FA401FB7-CEB4-434C-B135-D8D166183F44}">
      <dsp:nvSpPr>
        <dsp:cNvPr id="0" name=""/>
        <dsp:cNvSpPr/>
      </dsp:nvSpPr>
      <dsp:spPr>
        <a:xfrm>
          <a:off x="0" y="4109856"/>
          <a:ext cx="6771190" cy="34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85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Social Media &amp; Web Content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Public Relations Strategies</a:t>
          </a:r>
        </a:p>
      </dsp:txBody>
      <dsp:txXfrm>
        <a:off x="0" y="4109856"/>
        <a:ext cx="6771190" cy="343102"/>
      </dsp:txXfrm>
    </dsp:sp>
    <dsp:sp modelId="{74A67C00-9B56-2B40-AFF6-BAA126EB650D}">
      <dsp:nvSpPr>
        <dsp:cNvPr id="0" name=""/>
        <dsp:cNvSpPr/>
      </dsp:nvSpPr>
      <dsp:spPr>
        <a:xfrm>
          <a:off x="0" y="4452959"/>
          <a:ext cx="6771190" cy="3118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Job Offers and Related Documents</a:t>
          </a:r>
        </a:p>
      </dsp:txBody>
      <dsp:txXfrm>
        <a:off x="15221" y="4468180"/>
        <a:ext cx="6740748" cy="281363"/>
      </dsp:txXfrm>
    </dsp:sp>
    <dsp:sp modelId="{D2CC677F-1CA8-DB41-89DB-F6F574258BDC}">
      <dsp:nvSpPr>
        <dsp:cNvPr id="0" name=""/>
        <dsp:cNvSpPr/>
      </dsp:nvSpPr>
      <dsp:spPr>
        <a:xfrm>
          <a:off x="0" y="4764764"/>
          <a:ext cx="6771190" cy="686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85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Compensation &amp; Benefits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Offer letters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NDA, Non-compete &amp; IP agreements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Background Authorization Forms</a:t>
          </a:r>
        </a:p>
      </dsp:txBody>
      <dsp:txXfrm>
        <a:off x="0" y="4764764"/>
        <a:ext cx="6771190" cy="686205"/>
      </dsp:txXfrm>
    </dsp:sp>
    <dsp:sp modelId="{FA854152-5D1B-0646-A7A7-1BD382A61D16}">
      <dsp:nvSpPr>
        <dsp:cNvPr id="0" name=""/>
        <dsp:cNvSpPr/>
      </dsp:nvSpPr>
      <dsp:spPr>
        <a:xfrm>
          <a:off x="0" y="5450969"/>
          <a:ext cx="6771190" cy="3118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Employee Referral Program</a:t>
          </a:r>
        </a:p>
      </dsp:txBody>
      <dsp:txXfrm>
        <a:off x="15221" y="5466190"/>
        <a:ext cx="6740748" cy="281363"/>
      </dsp:txXfrm>
    </dsp:sp>
    <dsp:sp modelId="{63E17D35-5B07-D44A-9FAA-76A6086F9D12}">
      <dsp:nvSpPr>
        <dsp:cNvPr id="0" name=""/>
        <dsp:cNvSpPr/>
      </dsp:nvSpPr>
      <dsp:spPr>
        <a:xfrm>
          <a:off x="0" y="5800214"/>
          <a:ext cx="6771190" cy="3118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Skill Evaluation and Assessment</a:t>
          </a:r>
        </a:p>
      </dsp:txBody>
      <dsp:txXfrm>
        <a:off x="15221" y="5815435"/>
        <a:ext cx="6740748" cy="2813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73F93-DD04-C54A-8C5D-1BC2315DC622}">
      <dsp:nvSpPr>
        <dsp:cNvPr id="0" name=""/>
        <dsp:cNvSpPr/>
      </dsp:nvSpPr>
      <dsp:spPr>
        <a:xfrm>
          <a:off x="0" y="227049"/>
          <a:ext cx="6771190" cy="3118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New Hire Orientation</a:t>
          </a:r>
        </a:p>
      </dsp:txBody>
      <dsp:txXfrm>
        <a:off x="15221" y="242270"/>
        <a:ext cx="6740748" cy="281363"/>
      </dsp:txXfrm>
    </dsp:sp>
    <dsp:sp modelId="{F981509F-77CC-E343-AAA8-AB5F177A6AA2}">
      <dsp:nvSpPr>
        <dsp:cNvPr id="0" name=""/>
        <dsp:cNvSpPr/>
      </dsp:nvSpPr>
      <dsp:spPr>
        <a:xfrm>
          <a:off x="0" y="538854"/>
          <a:ext cx="6771190" cy="1210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85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Required Documentation (I9, W4, etc.)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Required New Hire State Reporting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Company Culture &amp; Assimilation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Conduct &amp; Expectations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 err="1"/>
            <a:t>E-verify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Paperless Onboarding Vendor Selection &amp; Administration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Human Resources Information System Vendor Selection &amp; Administration</a:t>
          </a:r>
        </a:p>
      </dsp:txBody>
      <dsp:txXfrm>
        <a:off x="0" y="538854"/>
        <a:ext cx="6771190" cy="1210949"/>
      </dsp:txXfrm>
    </dsp:sp>
    <dsp:sp modelId="{60DA3D0F-0204-0B41-980D-A89D56C494B4}">
      <dsp:nvSpPr>
        <dsp:cNvPr id="0" name=""/>
        <dsp:cNvSpPr/>
      </dsp:nvSpPr>
      <dsp:spPr>
        <a:xfrm>
          <a:off x="0" y="1749804"/>
          <a:ext cx="6771190" cy="3118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Benefits</a:t>
          </a:r>
        </a:p>
      </dsp:txBody>
      <dsp:txXfrm>
        <a:off x="15221" y="1765025"/>
        <a:ext cx="6740748" cy="281363"/>
      </dsp:txXfrm>
    </dsp:sp>
    <dsp:sp modelId="{56302EC0-1D24-8846-A28F-A92D95EADED2}">
      <dsp:nvSpPr>
        <dsp:cNvPr id="0" name=""/>
        <dsp:cNvSpPr/>
      </dsp:nvSpPr>
      <dsp:spPr>
        <a:xfrm>
          <a:off x="0" y="2061609"/>
          <a:ext cx="6771190" cy="34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85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Vendor selection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Initial and annual enrollment</a:t>
          </a:r>
        </a:p>
      </dsp:txBody>
      <dsp:txXfrm>
        <a:off x="0" y="2061609"/>
        <a:ext cx="6771190" cy="343102"/>
      </dsp:txXfrm>
    </dsp:sp>
    <dsp:sp modelId="{994F9838-D842-184E-B214-E9222EBE25BC}">
      <dsp:nvSpPr>
        <dsp:cNvPr id="0" name=""/>
        <dsp:cNvSpPr/>
      </dsp:nvSpPr>
      <dsp:spPr>
        <a:xfrm>
          <a:off x="0" y="2404711"/>
          <a:ext cx="6771190" cy="3118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Ethics &amp; Compliance</a:t>
          </a:r>
        </a:p>
      </dsp:txBody>
      <dsp:txXfrm>
        <a:off x="15221" y="2419932"/>
        <a:ext cx="6740748" cy="281363"/>
      </dsp:txXfrm>
    </dsp:sp>
    <dsp:sp modelId="{525DB3AA-451B-6B4C-BA15-08D5A09841EC}">
      <dsp:nvSpPr>
        <dsp:cNvPr id="0" name=""/>
        <dsp:cNvSpPr/>
      </dsp:nvSpPr>
      <dsp:spPr>
        <a:xfrm>
          <a:off x="0" y="2753956"/>
          <a:ext cx="6771190" cy="3118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Safety &amp; Security</a:t>
          </a:r>
        </a:p>
      </dsp:txBody>
      <dsp:txXfrm>
        <a:off x="15221" y="2769177"/>
        <a:ext cx="6740748" cy="281363"/>
      </dsp:txXfrm>
    </dsp:sp>
    <dsp:sp modelId="{3B535D3C-C44A-1B49-887E-6C9F56C3F7F7}">
      <dsp:nvSpPr>
        <dsp:cNvPr id="0" name=""/>
        <dsp:cNvSpPr/>
      </dsp:nvSpPr>
      <dsp:spPr>
        <a:xfrm>
          <a:off x="0" y="3103201"/>
          <a:ext cx="6771190" cy="3118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Employee Value Proposition</a:t>
          </a:r>
        </a:p>
      </dsp:txBody>
      <dsp:txXfrm>
        <a:off x="15221" y="3118422"/>
        <a:ext cx="6740748" cy="281363"/>
      </dsp:txXfrm>
    </dsp:sp>
    <dsp:sp modelId="{889B192B-A361-B04C-9AEA-A078FAAB961B}">
      <dsp:nvSpPr>
        <dsp:cNvPr id="0" name=""/>
        <dsp:cNvSpPr/>
      </dsp:nvSpPr>
      <dsp:spPr>
        <a:xfrm>
          <a:off x="0" y="3452446"/>
          <a:ext cx="6771190" cy="3118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Corporate Wellness</a:t>
          </a:r>
        </a:p>
      </dsp:txBody>
      <dsp:txXfrm>
        <a:off x="15221" y="3467667"/>
        <a:ext cx="6740748" cy="281363"/>
      </dsp:txXfrm>
    </dsp:sp>
    <dsp:sp modelId="{7672D950-9702-7B41-A22D-D945CE85A893}">
      <dsp:nvSpPr>
        <dsp:cNvPr id="0" name=""/>
        <dsp:cNvSpPr/>
      </dsp:nvSpPr>
      <dsp:spPr>
        <a:xfrm>
          <a:off x="0" y="3801691"/>
          <a:ext cx="6771190" cy="3118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Compliance &amp; Auditing</a:t>
          </a:r>
        </a:p>
      </dsp:txBody>
      <dsp:txXfrm>
        <a:off x="15221" y="3816912"/>
        <a:ext cx="6740748" cy="281363"/>
      </dsp:txXfrm>
    </dsp:sp>
    <dsp:sp modelId="{FA233576-266B-9A4B-8DC0-1DA11723EED2}">
      <dsp:nvSpPr>
        <dsp:cNvPr id="0" name=""/>
        <dsp:cNvSpPr/>
      </dsp:nvSpPr>
      <dsp:spPr>
        <a:xfrm>
          <a:off x="0" y="4113496"/>
          <a:ext cx="6771190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85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Policy &amp; Procedures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Personnel Files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Medical Files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Worker's Compensation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Employment Law &amp; Labor Postings</a:t>
          </a:r>
        </a:p>
      </dsp:txBody>
      <dsp:txXfrm>
        <a:off x="0" y="4113496"/>
        <a:ext cx="6771190" cy="861120"/>
      </dsp:txXfrm>
    </dsp:sp>
    <dsp:sp modelId="{F6A67A6E-D2E4-854A-AB80-CAB54E42EF5D}">
      <dsp:nvSpPr>
        <dsp:cNvPr id="0" name=""/>
        <dsp:cNvSpPr/>
      </dsp:nvSpPr>
      <dsp:spPr>
        <a:xfrm>
          <a:off x="0" y="4974616"/>
          <a:ext cx="6771190" cy="3118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Probationary period</a:t>
          </a:r>
        </a:p>
      </dsp:txBody>
      <dsp:txXfrm>
        <a:off x="15221" y="4989837"/>
        <a:ext cx="6740748" cy="281363"/>
      </dsp:txXfrm>
    </dsp:sp>
    <dsp:sp modelId="{FA854152-5D1B-0646-A7A7-1BD382A61D16}">
      <dsp:nvSpPr>
        <dsp:cNvPr id="0" name=""/>
        <dsp:cNvSpPr/>
      </dsp:nvSpPr>
      <dsp:spPr>
        <a:xfrm>
          <a:off x="0" y="5323861"/>
          <a:ext cx="6771190" cy="3118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Employee Referral Program</a:t>
          </a:r>
        </a:p>
      </dsp:txBody>
      <dsp:txXfrm>
        <a:off x="15221" y="5339082"/>
        <a:ext cx="6740748" cy="281363"/>
      </dsp:txXfrm>
    </dsp:sp>
    <dsp:sp modelId="{63E17D35-5B07-D44A-9FAA-76A6086F9D12}">
      <dsp:nvSpPr>
        <dsp:cNvPr id="0" name=""/>
        <dsp:cNvSpPr/>
      </dsp:nvSpPr>
      <dsp:spPr>
        <a:xfrm>
          <a:off x="0" y="5673106"/>
          <a:ext cx="6771190" cy="3118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Skill Evaluation and Assessment</a:t>
          </a:r>
        </a:p>
      </dsp:txBody>
      <dsp:txXfrm>
        <a:off x="15221" y="5688327"/>
        <a:ext cx="6740748" cy="2813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73F93-DD04-C54A-8C5D-1BC2315DC622}">
      <dsp:nvSpPr>
        <dsp:cNvPr id="0" name=""/>
        <dsp:cNvSpPr/>
      </dsp:nvSpPr>
      <dsp:spPr>
        <a:xfrm>
          <a:off x="0" y="20340"/>
          <a:ext cx="6771190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Training</a:t>
          </a:r>
        </a:p>
      </dsp:txBody>
      <dsp:txXfrm>
        <a:off x="16392" y="36732"/>
        <a:ext cx="6738406" cy="303006"/>
      </dsp:txXfrm>
    </dsp:sp>
    <dsp:sp modelId="{8F98076C-66B6-2944-9EA8-C240BC66076C}">
      <dsp:nvSpPr>
        <dsp:cNvPr id="0" name=""/>
        <dsp:cNvSpPr/>
      </dsp:nvSpPr>
      <dsp:spPr>
        <a:xfrm>
          <a:off x="0" y="356130"/>
          <a:ext cx="677119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8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On-the-job &amp; Job Shadowing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Job Instructions &amp; Process Flow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Skill Evaluation &amp; Assessment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Learning Management System Vendor Selection,  Automation and Administration</a:t>
          </a:r>
        </a:p>
      </dsp:txBody>
      <dsp:txXfrm>
        <a:off x="0" y="356130"/>
        <a:ext cx="6771190" cy="753480"/>
      </dsp:txXfrm>
    </dsp:sp>
    <dsp:sp modelId="{E5B74668-A075-5244-A3B3-3CF8085FB242}">
      <dsp:nvSpPr>
        <dsp:cNvPr id="0" name=""/>
        <dsp:cNvSpPr/>
      </dsp:nvSpPr>
      <dsp:spPr>
        <a:xfrm>
          <a:off x="0" y="1109610"/>
          <a:ext cx="6771190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Coaching &amp; Mentoring</a:t>
          </a:r>
        </a:p>
      </dsp:txBody>
      <dsp:txXfrm>
        <a:off x="16392" y="1126002"/>
        <a:ext cx="6738406" cy="303006"/>
      </dsp:txXfrm>
    </dsp:sp>
    <dsp:sp modelId="{6BD77B82-69A0-A140-A36A-CA0C430560D0}">
      <dsp:nvSpPr>
        <dsp:cNvPr id="0" name=""/>
        <dsp:cNvSpPr/>
      </dsp:nvSpPr>
      <dsp:spPr>
        <a:xfrm>
          <a:off x="0" y="1485720"/>
          <a:ext cx="6771190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Career Pathing, Advancement &amp; Promotion</a:t>
          </a:r>
        </a:p>
      </dsp:txBody>
      <dsp:txXfrm>
        <a:off x="16392" y="1502112"/>
        <a:ext cx="6738406" cy="303006"/>
      </dsp:txXfrm>
    </dsp:sp>
    <dsp:sp modelId="{EF7E7918-4B9E-314B-8561-1504D687D509}">
      <dsp:nvSpPr>
        <dsp:cNvPr id="0" name=""/>
        <dsp:cNvSpPr/>
      </dsp:nvSpPr>
      <dsp:spPr>
        <a:xfrm>
          <a:off x="0" y="1821510"/>
          <a:ext cx="6771190" cy="565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8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Traditional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Dual Career Ladders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Talent Management Vendor Selection, Automation and Administration</a:t>
          </a:r>
        </a:p>
      </dsp:txBody>
      <dsp:txXfrm>
        <a:off x="0" y="1821510"/>
        <a:ext cx="6771190" cy="565110"/>
      </dsp:txXfrm>
    </dsp:sp>
    <dsp:sp modelId="{6B4A4F3C-B20B-6F4F-9745-3F731E888C59}">
      <dsp:nvSpPr>
        <dsp:cNvPr id="0" name=""/>
        <dsp:cNvSpPr/>
      </dsp:nvSpPr>
      <dsp:spPr>
        <a:xfrm>
          <a:off x="0" y="2386620"/>
          <a:ext cx="6771190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Leadership Training &amp; Development</a:t>
          </a:r>
        </a:p>
      </dsp:txBody>
      <dsp:txXfrm>
        <a:off x="16392" y="2403012"/>
        <a:ext cx="6738406" cy="303006"/>
      </dsp:txXfrm>
    </dsp:sp>
    <dsp:sp modelId="{9E168D8C-B93C-BB43-87A1-8B38A058A397}">
      <dsp:nvSpPr>
        <dsp:cNvPr id="0" name=""/>
        <dsp:cNvSpPr/>
      </dsp:nvSpPr>
      <dsp:spPr>
        <a:xfrm>
          <a:off x="0" y="2762730"/>
          <a:ext cx="6771190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HR Strategy &amp; Capabilities</a:t>
          </a:r>
        </a:p>
      </dsp:txBody>
      <dsp:txXfrm>
        <a:off x="16392" y="2779122"/>
        <a:ext cx="6738406" cy="303006"/>
      </dsp:txXfrm>
    </dsp:sp>
    <dsp:sp modelId="{0C4EB48A-2D1D-D048-9BED-A22A25D79942}">
      <dsp:nvSpPr>
        <dsp:cNvPr id="0" name=""/>
        <dsp:cNvSpPr/>
      </dsp:nvSpPr>
      <dsp:spPr>
        <a:xfrm>
          <a:off x="0" y="3138840"/>
          <a:ext cx="6771190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Diversity &amp; Inclusion Strategies</a:t>
          </a:r>
        </a:p>
      </dsp:txBody>
      <dsp:txXfrm>
        <a:off x="16392" y="3155232"/>
        <a:ext cx="6738406" cy="303006"/>
      </dsp:txXfrm>
    </dsp:sp>
    <dsp:sp modelId="{0431917B-4BBB-4243-AADD-946D07084DEA}">
      <dsp:nvSpPr>
        <dsp:cNvPr id="0" name=""/>
        <dsp:cNvSpPr/>
      </dsp:nvSpPr>
      <dsp:spPr>
        <a:xfrm>
          <a:off x="0" y="3514950"/>
          <a:ext cx="6771190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Corporate Social Responsibility Programs</a:t>
          </a:r>
        </a:p>
      </dsp:txBody>
      <dsp:txXfrm>
        <a:off x="16392" y="3531342"/>
        <a:ext cx="6738406" cy="303006"/>
      </dsp:txXfrm>
    </dsp:sp>
    <dsp:sp modelId="{CB54858D-FBF9-8848-B34D-F82BEE341818}">
      <dsp:nvSpPr>
        <dsp:cNvPr id="0" name=""/>
        <dsp:cNvSpPr/>
      </dsp:nvSpPr>
      <dsp:spPr>
        <a:xfrm>
          <a:off x="0" y="3891060"/>
          <a:ext cx="6771190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Change Management</a:t>
          </a:r>
        </a:p>
      </dsp:txBody>
      <dsp:txXfrm>
        <a:off x="16392" y="3907452"/>
        <a:ext cx="6738406" cy="303006"/>
      </dsp:txXfrm>
    </dsp:sp>
    <dsp:sp modelId="{224400E9-4C2C-E941-A396-80B08525A1A1}">
      <dsp:nvSpPr>
        <dsp:cNvPr id="0" name=""/>
        <dsp:cNvSpPr/>
      </dsp:nvSpPr>
      <dsp:spPr>
        <a:xfrm>
          <a:off x="0" y="4226850"/>
          <a:ext cx="6771190" cy="565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8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Assessing Cultural Readiness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Communication Plan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Project Management</a:t>
          </a:r>
        </a:p>
      </dsp:txBody>
      <dsp:txXfrm>
        <a:off x="0" y="4226850"/>
        <a:ext cx="6771190" cy="565110"/>
      </dsp:txXfrm>
    </dsp:sp>
    <dsp:sp modelId="{D3B926CF-6BD1-2E43-A68B-1258D39ED624}">
      <dsp:nvSpPr>
        <dsp:cNvPr id="0" name=""/>
        <dsp:cNvSpPr/>
      </dsp:nvSpPr>
      <dsp:spPr>
        <a:xfrm>
          <a:off x="0" y="4791960"/>
          <a:ext cx="6771190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Organizational Design</a:t>
          </a:r>
        </a:p>
      </dsp:txBody>
      <dsp:txXfrm>
        <a:off x="16392" y="4808352"/>
        <a:ext cx="6738406" cy="303006"/>
      </dsp:txXfrm>
    </dsp:sp>
    <dsp:sp modelId="{4D95834C-142F-AD46-BD5B-2039D642D515}">
      <dsp:nvSpPr>
        <dsp:cNvPr id="0" name=""/>
        <dsp:cNvSpPr/>
      </dsp:nvSpPr>
      <dsp:spPr>
        <a:xfrm>
          <a:off x="0" y="5127750"/>
          <a:ext cx="677119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8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Spans &amp; Layers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Continuous Improvement Methodology (system, process, technology, equipment)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Job &amp; Task Analysis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Organization &amp; Department Structure</a:t>
          </a:r>
        </a:p>
      </dsp:txBody>
      <dsp:txXfrm>
        <a:off x="0" y="5127750"/>
        <a:ext cx="6771190" cy="753480"/>
      </dsp:txXfrm>
    </dsp:sp>
    <dsp:sp modelId="{27BDA79C-7A3A-374E-98BC-0B6F400644EC}">
      <dsp:nvSpPr>
        <dsp:cNvPr id="0" name=""/>
        <dsp:cNvSpPr/>
      </dsp:nvSpPr>
      <dsp:spPr>
        <a:xfrm>
          <a:off x="0" y="5881230"/>
          <a:ext cx="6771190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Conflict Resolution &amp; Mediation</a:t>
          </a:r>
        </a:p>
      </dsp:txBody>
      <dsp:txXfrm>
        <a:off x="16392" y="5897622"/>
        <a:ext cx="6738406" cy="3030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4C685-337E-894F-87BC-4945C2FC02D1}">
      <dsp:nvSpPr>
        <dsp:cNvPr id="0" name=""/>
        <dsp:cNvSpPr/>
      </dsp:nvSpPr>
      <dsp:spPr>
        <a:xfrm>
          <a:off x="0" y="138655"/>
          <a:ext cx="6817489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Performance Management</a:t>
          </a:r>
        </a:p>
      </dsp:txBody>
      <dsp:txXfrm>
        <a:off x="16392" y="155047"/>
        <a:ext cx="6784705" cy="303006"/>
      </dsp:txXfrm>
    </dsp:sp>
    <dsp:sp modelId="{17772F6C-F03E-3748-B2E2-6B1DDB65043C}">
      <dsp:nvSpPr>
        <dsp:cNvPr id="0" name=""/>
        <dsp:cNvSpPr/>
      </dsp:nvSpPr>
      <dsp:spPr>
        <a:xfrm>
          <a:off x="0" y="474445"/>
          <a:ext cx="6817489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45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Goal Setting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Performance Review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Performance &amp; Potential Analysis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Performance Improvement Plans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Discipline &amp; Last Chance Agreements</a:t>
          </a:r>
        </a:p>
      </dsp:txBody>
      <dsp:txXfrm>
        <a:off x="0" y="474445"/>
        <a:ext cx="6817489" cy="956340"/>
      </dsp:txXfrm>
    </dsp:sp>
    <dsp:sp modelId="{FD01CBD9-C35F-844C-9ED8-733A8D0F5CC5}">
      <dsp:nvSpPr>
        <dsp:cNvPr id="0" name=""/>
        <dsp:cNvSpPr/>
      </dsp:nvSpPr>
      <dsp:spPr>
        <a:xfrm>
          <a:off x="0" y="1430785"/>
          <a:ext cx="6817489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Succession Planning</a:t>
          </a:r>
        </a:p>
      </dsp:txBody>
      <dsp:txXfrm>
        <a:off x="16392" y="1447177"/>
        <a:ext cx="6784705" cy="303006"/>
      </dsp:txXfrm>
    </dsp:sp>
    <dsp:sp modelId="{7C67D076-60B9-9247-A2B8-98B8221809AE}">
      <dsp:nvSpPr>
        <dsp:cNvPr id="0" name=""/>
        <dsp:cNvSpPr/>
      </dsp:nvSpPr>
      <dsp:spPr>
        <a:xfrm>
          <a:off x="0" y="1806895"/>
          <a:ext cx="6817489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Total Rewards Strategy</a:t>
          </a:r>
        </a:p>
      </dsp:txBody>
      <dsp:txXfrm>
        <a:off x="16392" y="1823287"/>
        <a:ext cx="6784705" cy="303006"/>
      </dsp:txXfrm>
    </dsp:sp>
    <dsp:sp modelId="{59189C76-A843-D14A-9071-03E83888746F}">
      <dsp:nvSpPr>
        <dsp:cNvPr id="0" name=""/>
        <dsp:cNvSpPr/>
      </dsp:nvSpPr>
      <dsp:spPr>
        <a:xfrm>
          <a:off x="0" y="2142685"/>
          <a:ext cx="6817489" cy="376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45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Salary Planning &amp; Market Comparison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Merit &amp; Compensation</a:t>
          </a:r>
        </a:p>
      </dsp:txBody>
      <dsp:txXfrm>
        <a:off x="0" y="2142685"/>
        <a:ext cx="6817489" cy="376740"/>
      </dsp:txXfrm>
    </dsp:sp>
    <dsp:sp modelId="{9F0FD0D0-CF48-8947-BCDA-BD45FBEC19F6}">
      <dsp:nvSpPr>
        <dsp:cNvPr id="0" name=""/>
        <dsp:cNvSpPr/>
      </dsp:nvSpPr>
      <dsp:spPr>
        <a:xfrm>
          <a:off x="0" y="2519425"/>
          <a:ext cx="6817489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Employee Relations</a:t>
          </a:r>
        </a:p>
      </dsp:txBody>
      <dsp:txXfrm>
        <a:off x="16392" y="2535817"/>
        <a:ext cx="6784705" cy="303006"/>
      </dsp:txXfrm>
    </dsp:sp>
    <dsp:sp modelId="{CA0C2EC8-EA5B-4942-8749-DA94B974EC53}">
      <dsp:nvSpPr>
        <dsp:cNvPr id="0" name=""/>
        <dsp:cNvSpPr/>
      </dsp:nvSpPr>
      <dsp:spPr>
        <a:xfrm>
          <a:off x="0" y="2855215"/>
          <a:ext cx="6817489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45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Training &amp; Prevention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Investigations &amp; Suspensions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Employee Assistance Programs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Complaint Hotlines</a:t>
          </a:r>
        </a:p>
      </dsp:txBody>
      <dsp:txXfrm>
        <a:off x="0" y="2855215"/>
        <a:ext cx="6817489" cy="753480"/>
      </dsp:txXfrm>
    </dsp:sp>
    <dsp:sp modelId="{692F75DA-008F-4C44-8DD7-B68989A0D72D}">
      <dsp:nvSpPr>
        <dsp:cNvPr id="0" name=""/>
        <dsp:cNvSpPr/>
      </dsp:nvSpPr>
      <dsp:spPr>
        <a:xfrm>
          <a:off x="0" y="3608695"/>
          <a:ext cx="6817489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Employee Engagement</a:t>
          </a:r>
        </a:p>
      </dsp:txBody>
      <dsp:txXfrm>
        <a:off x="16392" y="3625087"/>
        <a:ext cx="6784705" cy="303006"/>
      </dsp:txXfrm>
    </dsp:sp>
    <dsp:sp modelId="{56B76655-DEB9-4B40-9D7A-098C39BF8609}">
      <dsp:nvSpPr>
        <dsp:cNvPr id="0" name=""/>
        <dsp:cNvSpPr/>
      </dsp:nvSpPr>
      <dsp:spPr>
        <a:xfrm>
          <a:off x="0" y="3944485"/>
          <a:ext cx="6817489" cy="150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45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Engagement Surveys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Recognition &amp; Rewards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Communication systems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Job Rotation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Learning Management &amp; Knowledge Transfer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Motivational theory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Team building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Metrics &amp; Reporting</a:t>
          </a:r>
        </a:p>
      </dsp:txBody>
      <dsp:txXfrm>
        <a:off x="0" y="3944485"/>
        <a:ext cx="6817489" cy="1506960"/>
      </dsp:txXfrm>
    </dsp:sp>
    <dsp:sp modelId="{A8FF8479-9FEA-9844-9D48-DE823100AD14}">
      <dsp:nvSpPr>
        <dsp:cNvPr id="0" name=""/>
        <dsp:cNvSpPr/>
      </dsp:nvSpPr>
      <dsp:spPr>
        <a:xfrm>
          <a:off x="0" y="5451445"/>
          <a:ext cx="6817489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Risk Mitigation</a:t>
          </a:r>
        </a:p>
      </dsp:txBody>
      <dsp:txXfrm>
        <a:off x="16392" y="5467837"/>
        <a:ext cx="6784705" cy="303006"/>
      </dsp:txXfrm>
    </dsp:sp>
    <dsp:sp modelId="{3CD9070C-100B-0240-95B2-0D0A4D263040}">
      <dsp:nvSpPr>
        <dsp:cNvPr id="0" name=""/>
        <dsp:cNvSpPr/>
      </dsp:nvSpPr>
      <dsp:spPr>
        <a:xfrm>
          <a:off x="0" y="5787235"/>
          <a:ext cx="6817489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45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Claims Management (workers comp, harassment/discrimination/employment related claims, drug testing, etc.)</a:t>
          </a:r>
        </a:p>
      </dsp:txBody>
      <dsp:txXfrm>
        <a:off x="0" y="5787235"/>
        <a:ext cx="6817489" cy="2318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4C685-337E-894F-87BC-4945C2FC02D1}">
      <dsp:nvSpPr>
        <dsp:cNvPr id="0" name=""/>
        <dsp:cNvSpPr/>
      </dsp:nvSpPr>
      <dsp:spPr>
        <a:xfrm>
          <a:off x="0" y="147475"/>
          <a:ext cx="6817489" cy="4317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Exit Strategies</a:t>
          </a:r>
        </a:p>
      </dsp:txBody>
      <dsp:txXfrm>
        <a:off x="21075" y="168550"/>
        <a:ext cx="6775339" cy="389580"/>
      </dsp:txXfrm>
    </dsp:sp>
    <dsp:sp modelId="{60B66537-756E-3D4F-8318-8A6E3C0C2029}">
      <dsp:nvSpPr>
        <dsp:cNvPr id="0" name=""/>
        <dsp:cNvSpPr/>
      </dsp:nvSpPr>
      <dsp:spPr>
        <a:xfrm>
          <a:off x="0" y="579205"/>
          <a:ext cx="6817489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455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Reductions in Force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Terminations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Retirement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Separations</a:t>
          </a:r>
        </a:p>
      </dsp:txBody>
      <dsp:txXfrm>
        <a:off x="0" y="579205"/>
        <a:ext cx="6817489" cy="968760"/>
      </dsp:txXfrm>
    </dsp:sp>
    <dsp:sp modelId="{B9CC7556-2AEE-014B-8D7F-4D13430360DF}">
      <dsp:nvSpPr>
        <dsp:cNvPr id="0" name=""/>
        <dsp:cNvSpPr/>
      </dsp:nvSpPr>
      <dsp:spPr>
        <a:xfrm>
          <a:off x="0" y="1547965"/>
          <a:ext cx="6817489" cy="4317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Exit Process</a:t>
          </a:r>
        </a:p>
      </dsp:txBody>
      <dsp:txXfrm>
        <a:off x="21075" y="1569040"/>
        <a:ext cx="6775339" cy="389580"/>
      </dsp:txXfrm>
    </dsp:sp>
    <dsp:sp modelId="{26F2BF81-ACFE-1345-9E96-F321E1A9ABDB}">
      <dsp:nvSpPr>
        <dsp:cNvPr id="0" name=""/>
        <dsp:cNvSpPr/>
      </dsp:nvSpPr>
      <dsp:spPr>
        <a:xfrm>
          <a:off x="0" y="1979695"/>
          <a:ext cx="6817489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455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Exit Interview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Severance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Outplacement Service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Paperwork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Unemployment Claim Responses &amp; Appeals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Documentation</a:t>
          </a:r>
        </a:p>
      </dsp:txBody>
      <dsp:txXfrm>
        <a:off x="0" y="1979695"/>
        <a:ext cx="6817489" cy="1453140"/>
      </dsp:txXfrm>
    </dsp:sp>
    <dsp:sp modelId="{840BFBF1-C39B-BD4C-9337-2E5981A5F098}">
      <dsp:nvSpPr>
        <dsp:cNvPr id="0" name=""/>
        <dsp:cNvSpPr/>
      </dsp:nvSpPr>
      <dsp:spPr>
        <a:xfrm>
          <a:off x="0" y="3432835"/>
          <a:ext cx="6817489" cy="4317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Leave Administration &amp; Compliance</a:t>
          </a:r>
        </a:p>
      </dsp:txBody>
      <dsp:txXfrm>
        <a:off x="21075" y="3453910"/>
        <a:ext cx="6775339" cy="389580"/>
      </dsp:txXfrm>
    </dsp:sp>
    <dsp:sp modelId="{2383C59B-FDBD-F34C-977D-4B29373C1ADC}">
      <dsp:nvSpPr>
        <dsp:cNvPr id="0" name=""/>
        <dsp:cNvSpPr/>
      </dsp:nvSpPr>
      <dsp:spPr>
        <a:xfrm>
          <a:off x="0" y="3864565"/>
          <a:ext cx="6817489" cy="122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455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Medical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Personal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Military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Administrative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Disability (Short &amp; Long Term)</a:t>
          </a:r>
        </a:p>
      </dsp:txBody>
      <dsp:txXfrm>
        <a:off x="0" y="3864565"/>
        <a:ext cx="6817489" cy="1229580"/>
      </dsp:txXfrm>
    </dsp:sp>
    <dsp:sp modelId="{A8FF8479-9FEA-9844-9D48-DE823100AD14}">
      <dsp:nvSpPr>
        <dsp:cNvPr id="0" name=""/>
        <dsp:cNvSpPr/>
      </dsp:nvSpPr>
      <dsp:spPr>
        <a:xfrm>
          <a:off x="0" y="5094145"/>
          <a:ext cx="6817489" cy="4317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Alternative Work Arrangements</a:t>
          </a:r>
        </a:p>
      </dsp:txBody>
      <dsp:txXfrm>
        <a:off x="21075" y="5115220"/>
        <a:ext cx="6775339" cy="389580"/>
      </dsp:txXfrm>
    </dsp:sp>
    <dsp:sp modelId="{C55A98D4-028B-8145-BCE8-89543A7327E1}">
      <dsp:nvSpPr>
        <dsp:cNvPr id="0" name=""/>
        <dsp:cNvSpPr/>
      </dsp:nvSpPr>
      <dsp:spPr>
        <a:xfrm>
          <a:off x="0" y="5525875"/>
          <a:ext cx="6817489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455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Furloughs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Job Sharing</a:t>
          </a:r>
        </a:p>
      </dsp:txBody>
      <dsp:txXfrm>
        <a:off x="0" y="5525875"/>
        <a:ext cx="6817489" cy="484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22C96-FDAE-F245-B571-D34B20D431E7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9D278-4D66-7948-A08E-DE0C17D96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5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9D278-4D66-7948-A08E-DE0C17D96C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5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34130"/>
          </a:xfrm>
        </p:spPr>
        <p:txBody>
          <a:bodyPr/>
          <a:lstStyle/>
          <a:p>
            <a:r>
              <a:rPr lang="en-US" dirty="0"/>
              <a:t>HR Compliance</a:t>
            </a:r>
          </a:p>
          <a:p>
            <a:r>
              <a:rPr lang="en-US" dirty="0"/>
              <a:t>-Policies &amp; handbook</a:t>
            </a:r>
          </a:p>
          <a:p>
            <a:r>
              <a:rPr lang="en-US" dirty="0"/>
              <a:t>-Local, State and Federal compliance (FLSA, ADA, Title VII, FMLA, ACA, ADEA, DOT, HIPAA, etc.)</a:t>
            </a:r>
          </a:p>
          <a:p>
            <a:r>
              <a:rPr lang="en-US" dirty="0"/>
              <a:t>-Personnel files</a:t>
            </a:r>
          </a:p>
          <a:p>
            <a:r>
              <a:rPr lang="en-US" dirty="0"/>
              <a:t>-Medical files</a:t>
            </a:r>
          </a:p>
          <a:p>
            <a:r>
              <a:rPr lang="en-US" dirty="0"/>
              <a:t>-Labor Law Postings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Payroll Administration</a:t>
            </a:r>
          </a:p>
          <a:p>
            <a:endParaRPr lang="en-US" dirty="0"/>
          </a:p>
          <a:p>
            <a:r>
              <a:rPr lang="en-US" dirty="0"/>
              <a:t>Rik Management</a:t>
            </a:r>
          </a:p>
          <a:p>
            <a:r>
              <a:rPr lang="en-US" dirty="0"/>
              <a:t>-Safety</a:t>
            </a:r>
          </a:p>
          <a:p>
            <a:r>
              <a:rPr lang="en-US" dirty="0"/>
              <a:t>-Claims Management (workers comp, harassment/discrimination/employment related claims, drug testing, </a:t>
            </a:r>
          </a:p>
          <a:p>
            <a:endParaRPr lang="en-US" dirty="0"/>
          </a:p>
          <a:p>
            <a:r>
              <a:rPr lang="en-US" dirty="0"/>
              <a:t>Vendor Management</a:t>
            </a:r>
          </a:p>
          <a:p>
            <a:r>
              <a:rPr lang="en-US" dirty="0"/>
              <a:t>Outsourcing services</a:t>
            </a:r>
          </a:p>
          <a:p>
            <a:endParaRPr lang="en-US" dirty="0"/>
          </a:p>
          <a:p>
            <a:r>
              <a:rPr lang="en-US" dirty="0"/>
              <a:t>Technology</a:t>
            </a:r>
          </a:p>
          <a:p>
            <a:r>
              <a:rPr lang="en-US" dirty="0"/>
              <a:t>-ATS</a:t>
            </a:r>
          </a:p>
          <a:p>
            <a:r>
              <a:rPr lang="en-US" dirty="0"/>
              <a:t>-LMS</a:t>
            </a:r>
          </a:p>
          <a:p>
            <a:r>
              <a:rPr lang="en-US" dirty="0"/>
              <a:t>-HRIS</a:t>
            </a:r>
          </a:p>
          <a:p>
            <a:r>
              <a:rPr lang="en-US" dirty="0"/>
              <a:t>-Talent Management Suite</a:t>
            </a:r>
          </a:p>
          <a:p>
            <a:r>
              <a:rPr lang="en-US" dirty="0"/>
              <a:t>-Social Media</a:t>
            </a:r>
          </a:p>
          <a:p>
            <a:endParaRPr lang="en-US" dirty="0"/>
          </a:p>
          <a:p>
            <a:r>
              <a:rPr lang="en-US" dirty="0"/>
              <a:t>Reporting and Metrics</a:t>
            </a:r>
          </a:p>
          <a:p>
            <a:endParaRPr lang="en-US" dirty="0"/>
          </a:p>
          <a:p>
            <a:r>
              <a:rPr lang="en-US" dirty="0"/>
              <a:t>Labor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9D278-4D66-7948-A08E-DE0C17D96C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1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34130"/>
          </a:xfrm>
        </p:spPr>
        <p:txBody>
          <a:bodyPr/>
          <a:lstStyle/>
          <a:p>
            <a:r>
              <a:rPr lang="en-US" dirty="0"/>
              <a:t>HR Compliance</a:t>
            </a:r>
          </a:p>
          <a:p>
            <a:r>
              <a:rPr lang="en-US" dirty="0"/>
              <a:t>-Policies &amp; handbook</a:t>
            </a:r>
          </a:p>
          <a:p>
            <a:r>
              <a:rPr lang="en-US" dirty="0"/>
              <a:t>-Local, State and Federal compliance (FLSA, ADA, Title VII, FMLA, ACA, ADEA, DOT, HIPAA, etc.)</a:t>
            </a:r>
          </a:p>
          <a:p>
            <a:r>
              <a:rPr lang="en-US" dirty="0"/>
              <a:t>-Personnel files</a:t>
            </a:r>
          </a:p>
          <a:p>
            <a:r>
              <a:rPr lang="en-US" dirty="0"/>
              <a:t>-Medical files</a:t>
            </a:r>
          </a:p>
          <a:p>
            <a:r>
              <a:rPr lang="en-US" dirty="0"/>
              <a:t>-Labor Law Postings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Payroll Administration</a:t>
            </a:r>
          </a:p>
          <a:p>
            <a:endParaRPr lang="en-US" dirty="0"/>
          </a:p>
          <a:p>
            <a:r>
              <a:rPr lang="en-US" dirty="0"/>
              <a:t>Rik Management</a:t>
            </a:r>
          </a:p>
          <a:p>
            <a:r>
              <a:rPr lang="en-US" dirty="0"/>
              <a:t>-Safety</a:t>
            </a:r>
          </a:p>
          <a:p>
            <a:r>
              <a:rPr lang="en-US" dirty="0"/>
              <a:t>-Claims Management (workers comp, harassment/discrimination/employment related claims, drug testing, </a:t>
            </a:r>
          </a:p>
          <a:p>
            <a:endParaRPr lang="en-US" dirty="0"/>
          </a:p>
          <a:p>
            <a:r>
              <a:rPr lang="en-US" dirty="0"/>
              <a:t>Vendor Management</a:t>
            </a:r>
          </a:p>
          <a:p>
            <a:r>
              <a:rPr lang="en-US" dirty="0"/>
              <a:t>Outsourcing services</a:t>
            </a:r>
          </a:p>
          <a:p>
            <a:endParaRPr lang="en-US" dirty="0"/>
          </a:p>
          <a:p>
            <a:r>
              <a:rPr lang="en-US" dirty="0"/>
              <a:t>Technology</a:t>
            </a:r>
          </a:p>
          <a:p>
            <a:r>
              <a:rPr lang="en-US" dirty="0"/>
              <a:t>-ATS</a:t>
            </a:r>
          </a:p>
          <a:p>
            <a:r>
              <a:rPr lang="en-US" dirty="0"/>
              <a:t>-LMS</a:t>
            </a:r>
          </a:p>
          <a:p>
            <a:r>
              <a:rPr lang="en-US" dirty="0"/>
              <a:t>-HRIS</a:t>
            </a:r>
          </a:p>
          <a:p>
            <a:r>
              <a:rPr lang="en-US" dirty="0"/>
              <a:t>-Talent Management Suite</a:t>
            </a:r>
          </a:p>
          <a:p>
            <a:r>
              <a:rPr lang="en-US" dirty="0"/>
              <a:t>-Social Media</a:t>
            </a:r>
          </a:p>
          <a:p>
            <a:endParaRPr lang="en-US" dirty="0"/>
          </a:p>
          <a:p>
            <a:r>
              <a:rPr lang="en-US" dirty="0"/>
              <a:t>Reporting and Metrics</a:t>
            </a:r>
          </a:p>
          <a:p>
            <a:endParaRPr lang="en-US" dirty="0"/>
          </a:p>
          <a:p>
            <a:r>
              <a:rPr lang="en-US" dirty="0"/>
              <a:t>Labor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9D278-4D66-7948-A08E-DE0C17D96C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56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34130"/>
          </a:xfrm>
        </p:spPr>
        <p:txBody>
          <a:bodyPr/>
          <a:lstStyle/>
          <a:p>
            <a:r>
              <a:rPr lang="en-US" dirty="0"/>
              <a:t>HR Compliance</a:t>
            </a:r>
          </a:p>
          <a:p>
            <a:r>
              <a:rPr lang="en-US" dirty="0"/>
              <a:t>-Policies &amp; handbook</a:t>
            </a:r>
          </a:p>
          <a:p>
            <a:r>
              <a:rPr lang="en-US" dirty="0"/>
              <a:t>-Local, State and Federal compliance (FLSA, ADA, Title VII, FMLA, ACA, ADEA, DOT, HIPAA, etc.)</a:t>
            </a:r>
          </a:p>
          <a:p>
            <a:r>
              <a:rPr lang="en-US" dirty="0"/>
              <a:t>-Personnel files</a:t>
            </a:r>
          </a:p>
          <a:p>
            <a:r>
              <a:rPr lang="en-US" dirty="0"/>
              <a:t>-Medical files</a:t>
            </a:r>
          </a:p>
          <a:p>
            <a:r>
              <a:rPr lang="en-US" dirty="0"/>
              <a:t>-Labor Law Postings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Payroll Administration</a:t>
            </a:r>
          </a:p>
          <a:p>
            <a:endParaRPr lang="en-US" dirty="0"/>
          </a:p>
          <a:p>
            <a:r>
              <a:rPr lang="en-US" dirty="0"/>
              <a:t>Rik Management</a:t>
            </a:r>
          </a:p>
          <a:p>
            <a:r>
              <a:rPr lang="en-US" dirty="0"/>
              <a:t>-Safety</a:t>
            </a:r>
          </a:p>
          <a:p>
            <a:r>
              <a:rPr lang="en-US" dirty="0"/>
              <a:t>-Claims Management (workers comp, harassment/discrimination/employment related claims, drug testing, </a:t>
            </a:r>
          </a:p>
          <a:p>
            <a:endParaRPr lang="en-US" dirty="0"/>
          </a:p>
          <a:p>
            <a:r>
              <a:rPr lang="en-US" dirty="0"/>
              <a:t>Vendor Management</a:t>
            </a:r>
          </a:p>
          <a:p>
            <a:r>
              <a:rPr lang="en-US" dirty="0"/>
              <a:t>Outsourcing services</a:t>
            </a:r>
          </a:p>
          <a:p>
            <a:endParaRPr lang="en-US" dirty="0"/>
          </a:p>
          <a:p>
            <a:r>
              <a:rPr lang="en-US" dirty="0"/>
              <a:t>Technology</a:t>
            </a:r>
          </a:p>
          <a:p>
            <a:r>
              <a:rPr lang="en-US" dirty="0"/>
              <a:t>-ATS</a:t>
            </a:r>
          </a:p>
          <a:p>
            <a:r>
              <a:rPr lang="en-US" dirty="0"/>
              <a:t>-LMS</a:t>
            </a:r>
          </a:p>
          <a:p>
            <a:r>
              <a:rPr lang="en-US" dirty="0"/>
              <a:t>-HRIS</a:t>
            </a:r>
          </a:p>
          <a:p>
            <a:r>
              <a:rPr lang="en-US" dirty="0"/>
              <a:t>-Talent Management Suite</a:t>
            </a:r>
          </a:p>
          <a:p>
            <a:r>
              <a:rPr lang="en-US" dirty="0"/>
              <a:t>-Social Media</a:t>
            </a:r>
          </a:p>
          <a:p>
            <a:endParaRPr lang="en-US" dirty="0"/>
          </a:p>
          <a:p>
            <a:r>
              <a:rPr lang="en-US" dirty="0"/>
              <a:t>Reporting and Metrics</a:t>
            </a:r>
          </a:p>
          <a:p>
            <a:endParaRPr lang="en-US" dirty="0"/>
          </a:p>
          <a:p>
            <a:r>
              <a:rPr lang="en-US" dirty="0"/>
              <a:t>Labor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9D278-4D66-7948-A08E-DE0C17D96C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70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34130"/>
          </a:xfrm>
        </p:spPr>
        <p:txBody>
          <a:bodyPr/>
          <a:lstStyle/>
          <a:p>
            <a:r>
              <a:rPr lang="en-US" dirty="0"/>
              <a:t>HR Compliance</a:t>
            </a:r>
          </a:p>
          <a:p>
            <a:r>
              <a:rPr lang="en-US" dirty="0"/>
              <a:t>-Policies &amp; handbook</a:t>
            </a:r>
          </a:p>
          <a:p>
            <a:r>
              <a:rPr lang="en-US" dirty="0"/>
              <a:t>-Local, State and Federal compliance (FLSA, ADA, Title VII, FMLA, ACA, ADEA, DOT, HIPAA, etc.)</a:t>
            </a:r>
          </a:p>
          <a:p>
            <a:r>
              <a:rPr lang="en-US" dirty="0"/>
              <a:t>-Personnel files</a:t>
            </a:r>
          </a:p>
          <a:p>
            <a:r>
              <a:rPr lang="en-US" dirty="0"/>
              <a:t>-Medical files</a:t>
            </a:r>
          </a:p>
          <a:p>
            <a:r>
              <a:rPr lang="en-US" dirty="0"/>
              <a:t>-Labor Law Postings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Payroll Administration</a:t>
            </a:r>
          </a:p>
          <a:p>
            <a:endParaRPr lang="en-US" dirty="0"/>
          </a:p>
          <a:p>
            <a:r>
              <a:rPr lang="en-US" dirty="0"/>
              <a:t>Rik Management</a:t>
            </a:r>
          </a:p>
          <a:p>
            <a:r>
              <a:rPr lang="en-US" dirty="0"/>
              <a:t>-Safety</a:t>
            </a:r>
          </a:p>
          <a:p>
            <a:r>
              <a:rPr lang="en-US" dirty="0"/>
              <a:t>-Claims Management (workers comp, harassment/discrimination/employment related claims, drug testing, </a:t>
            </a:r>
          </a:p>
          <a:p>
            <a:endParaRPr lang="en-US" dirty="0"/>
          </a:p>
          <a:p>
            <a:r>
              <a:rPr lang="en-US" dirty="0"/>
              <a:t>Vendor Management</a:t>
            </a:r>
          </a:p>
          <a:p>
            <a:r>
              <a:rPr lang="en-US" dirty="0"/>
              <a:t>Outsourcing services</a:t>
            </a:r>
          </a:p>
          <a:p>
            <a:endParaRPr lang="en-US" dirty="0"/>
          </a:p>
          <a:p>
            <a:r>
              <a:rPr lang="en-US" dirty="0"/>
              <a:t>Technology</a:t>
            </a:r>
          </a:p>
          <a:p>
            <a:r>
              <a:rPr lang="en-US" dirty="0"/>
              <a:t>-ATS</a:t>
            </a:r>
          </a:p>
          <a:p>
            <a:r>
              <a:rPr lang="en-US" dirty="0"/>
              <a:t>-LMS</a:t>
            </a:r>
          </a:p>
          <a:p>
            <a:r>
              <a:rPr lang="en-US" dirty="0"/>
              <a:t>-HRIS</a:t>
            </a:r>
          </a:p>
          <a:p>
            <a:r>
              <a:rPr lang="en-US" dirty="0"/>
              <a:t>-Talent Management Suite</a:t>
            </a:r>
          </a:p>
          <a:p>
            <a:r>
              <a:rPr lang="en-US" dirty="0"/>
              <a:t>-Social Media</a:t>
            </a:r>
          </a:p>
          <a:p>
            <a:endParaRPr lang="en-US" dirty="0"/>
          </a:p>
          <a:p>
            <a:r>
              <a:rPr lang="en-US" dirty="0"/>
              <a:t>Reporting and Metrics</a:t>
            </a:r>
          </a:p>
          <a:p>
            <a:endParaRPr lang="en-US" dirty="0"/>
          </a:p>
          <a:p>
            <a:r>
              <a:rPr lang="en-US" dirty="0"/>
              <a:t>Labor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9D278-4D66-7948-A08E-DE0C17D96C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77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34130"/>
          </a:xfrm>
        </p:spPr>
        <p:txBody>
          <a:bodyPr/>
          <a:lstStyle/>
          <a:p>
            <a:r>
              <a:rPr lang="en-US" dirty="0"/>
              <a:t>HR Compliance</a:t>
            </a:r>
          </a:p>
          <a:p>
            <a:r>
              <a:rPr lang="en-US" dirty="0"/>
              <a:t>-Policies &amp; handbook</a:t>
            </a:r>
          </a:p>
          <a:p>
            <a:r>
              <a:rPr lang="en-US" dirty="0"/>
              <a:t>-Local, State and Federal compliance (FLSA, ADA, Title VII, FMLA, ACA, ADEA, DOT, HIPAA, etc.)</a:t>
            </a:r>
          </a:p>
          <a:p>
            <a:r>
              <a:rPr lang="en-US" dirty="0"/>
              <a:t>-Personnel files</a:t>
            </a:r>
          </a:p>
          <a:p>
            <a:r>
              <a:rPr lang="en-US" dirty="0"/>
              <a:t>-Medical files</a:t>
            </a:r>
          </a:p>
          <a:p>
            <a:r>
              <a:rPr lang="en-US" dirty="0"/>
              <a:t>-Labor Law Postings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Payroll Administration</a:t>
            </a:r>
          </a:p>
          <a:p>
            <a:endParaRPr lang="en-US" dirty="0"/>
          </a:p>
          <a:p>
            <a:r>
              <a:rPr lang="en-US" dirty="0"/>
              <a:t>Rik Management</a:t>
            </a:r>
          </a:p>
          <a:p>
            <a:r>
              <a:rPr lang="en-US" dirty="0"/>
              <a:t>-Safety</a:t>
            </a:r>
          </a:p>
          <a:p>
            <a:r>
              <a:rPr lang="en-US" dirty="0"/>
              <a:t>-Claims Management (workers comp, harassment/discrimination/employment related claims, drug testing, </a:t>
            </a:r>
          </a:p>
          <a:p>
            <a:endParaRPr lang="en-US" dirty="0"/>
          </a:p>
          <a:p>
            <a:r>
              <a:rPr lang="en-US" dirty="0"/>
              <a:t>Vendor Management</a:t>
            </a:r>
          </a:p>
          <a:p>
            <a:r>
              <a:rPr lang="en-US" dirty="0"/>
              <a:t>Outsourcing services</a:t>
            </a:r>
          </a:p>
          <a:p>
            <a:endParaRPr lang="en-US" dirty="0"/>
          </a:p>
          <a:p>
            <a:r>
              <a:rPr lang="en-US" dirty="0"/>
              <a:t>Technology</a:t>
            </a:r>
          </a:p>
          <a:p>
            <a:r>
              <a:rPr lang="en-US" dirty="0"/>
              <a:t>-ATS</a:t>
            </a:r>
          </a:p>
          <a:p>
            <a:r>
              <a:rPr lang="en-US" dirty="0"/>
              <a:t>-LMS</a:t>
            </a:r>
          </a:p>
          <a:p>
            <a:r>
              <a:rPr lang="en-US" dirty="0"/>
              <a:t>-HRIS</a:t>
            </a:r>
          </a:p>
          <a:p>
            <a:r>
              <a:rPr lang="en-US" dirty="0"/>
              <a:t>-Talent Management Suite</a:t>
            </a:r>
          </a:p>
          <a:p>
            <a:r>
              <a:rPr lang="en-US" dirty="0"/>
              <a:t>-Social Media</a:t>
            </a:r>
          </a:p>
          <a:p>
            <a:endParaRPr lang="en-US" dirty="0"/>
          </a:p>
          <a:p>
            <a:r>
              <a:rPr lang="en-US" dirty="0"/>
              <a:t>Reporting and Metrics</a:t>
            </a:r>
          </a:p>
          <a:p>
            <a:endParaRPr lang="en-US" dirty="0"/>
          </a:p>
          <a:p>
            <a:r>
              <a:rPr lang="en-US" dirty="0"/>
              <a:t>Labor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9D278-4D66-7948-A08E-DE0C17D96C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28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34130"/>
          </a:xfrm>
        </p:spPr>
        <p:txBody>
          <a:bodyPr/>
          <a:lstStyle/>
          <a:p>
            <a:r>
              <a:rPr lang="en-US" dirty="0"/>
              <a:t>HR Compliance</a:t>
            </a:r>
          </a:p>
          <a:p>
            <a:r>
              <a:rPr lang="en-US" dirty="0"/>
              <a:t>-Policies &amp; handbook</a:t>
            </a:r>
          </a:p>
          <a:p>
            <a:r>
              <a:rPr lang="en-US" dirty="0"/>
              <a:t>-Local, State and Federal compliance (FLSA, ADA, Title VII, FMLA, ACA, ADEA, DOT, HIPAA, etc.)</a:t>
            </a:r>
          </a:p>
          <a:p>
            <a:r>
              <a:rPr lang="en-US" dirty="0"/>
              <a:t>-Personnel files</a:t>
            </a:r>
          </a:p>
          <a:p>
            <a:r>
              <a:rPr lang="en-US" dirty="0"/>
              <a:t>-Medical files</a:t>
            </a:r>
          </a:p>
          <a:p>
            <a:r>
              <a:rPr lang="en-US" dirty="0"/>
              <a:t>-Labor Law Postings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Payroll Administration</a:t>
            </a:r>
          </a:p>
          <a:p>
            <a:endParaRPr lang="en-US" dirty="0"/>
          </a:p>
          <a:p>
            <a:r>
              <a:rPr lang="en-US" dirty="0"/>
              <a:t>Rik Management</a:t>
            </a:r>
          </a:p>
          <a:p>
            <a:r>
              <a:rPr lang="en-US" dirty="0"/>
              <a:t>-Safety</a:t>
            </a:r>
          </a:p>
          <a:p>
            <a:r>
              <a:rPr lang="en-US" dirty="0"/>
              <a:t>-Claims Management (workers comp, harassment/discrimination/employment related claims, drug testing, </a:t>
            </a:r>
          </a:p>
          <a:p>
            <a:endParaRPr lang="en-US" dirty="0"/>
          </a:p>
          <a:p>
            <a:r>
              <a:rPr lang="en-US" dirty="0"/>
              <a:t>Vendor Management</a:t>
            </a:r>
          </a:p>
          <a:p>
            <a:r>
              <a:rPr lang="en-US" dirty="0"/>
              <a:t>Outsourcing services</a:t>
            </a:r>
          </a:p>
          <a:p>
            <a:endParaRPr lang="en-US" dirty="0"/>
          </a:p>
          <a:p>
            <a:r>
              <a:rPr lang="en-US" dirty="0"/>
              <a:t>Technology</a:t>
            </a:r>
          </a:p>
          <a:p>
            <a:r>
              <a:rPr lang="en-US" dirty="0"/>
              <a:t>-ATS</a:t>
            </a:r>
          </a:p>
          <a:p>
            <a:r>
              <a:rPr lang="en-US" dirty="0"/>
              <a:t>-LMS</a:t>
            </a:r>
          </a:p>
          <a:p>
            <a:r>
              <a:rPr lang="en-US" dirty="0"/>
              <a:t>-HRIS</a:t>
            </a:r>
          </a:p>
          <a:p>
            <a:r>
              <a:rPr lang="en-US" dirty="0"/>
              <a:t>-Talent Management Suite</a:t>
            </a:r>
          </a:p>
          <a:p>
            <a:r>
              <a:rPr lang="en-US" dirty="0"/>
              <a:t>-Social Media</a:t>
            </a:r>
          </a:p>
          <a:p>
            <a:endParaRPr lang="en-US" dirty="0"/>
          </a:p>
          <a:p>
            <a:r>
              <a:rPr lang="en-US" dirty="0"/>
              <a:t>Reporting and Metrics</a:t>
            </a:r>
          </a:p>
          <a:p>
            <a:endParaRPr lang="en-US" dirty="0"/>
          </a:p>
          <a:p>
            <a:r>
              <a:rPr lang="en-US" dirty="0"/>
              <a:t>Labor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9D278-4D66-7948-A08E-DE0C17D96C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8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8/30/18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8/30/18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jpe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jpeg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jpeg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.jpeg"/><Relationship Id="rId9" Type="http://schemas.microsoft.com/office/2007/relationships/diagramDrawing" Target="../diagrams/drawing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3.jpeg"/><Relationship Id="rId9" Type="http://schemas.microsoft.com/office/2007/relationships/diagramDrawing" Target="../diagrams/drawing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>
            <a:extLst>
              <a:ext uri="{FF2B5EF4-FFF2-40B4-BE49-F238E27FC236}">
                <a16:creationId xmlns:a16="http://schemas.microsoft.com/office/drawing/2014/main" id="{2006663E-E7C6-4740-91EF-F49426E3E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0E1EC02D-0083-41E1-BA4D-520B94079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5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7A49D-AE8F-B547-BF12-267B9EE7D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547" y="4716401"/>
            <a:ext cx="10805790" cy="1073627"/>
          </a:xfrm>
        </p:spPr>
        <p:txBody>
          <a:bodyPr>
            <a:normAutofit/>
          </a:bodyPr>
          <a:lstStyle/>
          <a:p>
            <a:pPr algn="ctr"/>
            <a:r>
              <a:rPr lang="en-US" sz="6800"/>
              <a:t>Services Overview</a:t>
            </a:r>
          </a:p>
        </p:txBody>
      </p:sp>
      <p:sp>
        <p:nvSpPr>
          <p:cNvPr id="24" name="5-Point Star 31">
            <a:extLst>
              <a:ext uri="{FF2B5EF4-FFF2-40B4-BE49-F238E27FC236}">
                <a16:creationId xmlns:a16="http://schemas.microsoft.com/office/drawing/2014/main" id="{05C80F73-7ED6-43AE-9852-0A1FA05F6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295A1-C676-1948-ABE0-A8B0720D8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957" y="5790868"/>
            <a:ext cx="10792448" cy="56250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Penny Horton</a:t>
            </a:r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3A43EBFE-9D7B-4102-912D-F0BF7BE0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ECF3F-27CB-384F-9063-9E2093C6EA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691547" y="994192"/>
            <a:ext cx="10805789" cy="226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31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55667-C452-CE42-B190-972AEB35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Offering solutions for every stage of the Employee life cycle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DA0AA8-CA2C-FB4A-869A-BECF83EE079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4060248"/>
              </p:ext>
            </p:extLst>
          </p:nvPr>
        </p:nvGraphicFramePr>
        <p:xfrm>
          <a:off x="164123" y="1837765"/>
          <a:ext cx="11430000" cy="3537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E76C0C-2160-2D43-A34F-80848B06264E}"/>
              </a:ext>
            </a:extLst>
          </p:cNvPr>
          <p:cNvSpPr txBox="1"/>
          <p:nvPr/>
        </p:nvSpPr>
        <p:spPr>
          <a:xfrm>
            <a:off x="685801" y="5696263"/>
            <a:ext cx="98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Solutions could include process design, review, audit, improvement  and/or administration of related tasks and topics.</a:t>
            </a:r>
          </a:p>
        </p:txBody>
      </p:sp>
    </p:spTree>
    <p:extLst>
      <p:ext uri="{BB962C8B-B14F-4D97-AF65-F5344CB8AC3E}">
        <p14:creationId xmlns:p14="http://schemas.microsoft.com/office/powerpoint/2010/main" val="305077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id="{012A2ECB-0663-4075-9BD1-DCA38095A30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58016276"/>
              </p:ext>
            </p:extLst>
          </p:nvPr>
        </p:nvGraphicFramePr>
        <p:xfrm>
          <a:off x="4780344" y="101600"/>
          <a:ext cx="6771190" cy="6195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95050C61-A61E-F248-8354-72327CBFD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393539"/>
            <a:ext cx="4380813" cy="566002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Solutions for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Pre-hire stage of employee life cycle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8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id="{012A2ECB-0663-4075-9BD1-DCA38095A30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90476432"/>
              </p:ext>
            </p:extLst>
          </p:nvPr>
        </p:nvGraphicFramePr>
        <p:xfrm>
          <a:off x="4780344" y="84667"/>
          <a:ext cx="6771190" cy="6211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95050C61-A61E-F248-8354-72327CBFD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393539"/>
            <a:ext cx="4380813" cy="566002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Solutions for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onboarding stage of employee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life cycle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57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id="{012A2ECB-0663-4075-9BD1-DCA38095A30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16295277"/>
              </p:ext>
            </p:extLst>
          </p:nvPr>
        </p:nvGraphicFramePr>
        <p:xfrm>
          <a:off x="4780344" y="59267"/>
          <a:ext cx="6771190" cy="623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95050C61-A61E-F248-8354-72327CBFD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393539"/>
            <a:ext cx="4380813" cy="566002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Solutions for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develop stage of employee life cycle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02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id="{012A2ECB-0663-4075-9BD1-DCA38095A30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30528494"/>
              </p:ext>
            </p:extLst>
          </p:nvPr>
        </p:nvGraphicFramePr>
        <p:xfrm>
          <a:off x="4780343" y="115747"/>
          <a:ext cx="6817489" cy="6157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95050C61-A61E-F248-8354-72327CBFD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393539"/>
            <a:ext cx="4380813" cy="566002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Solutions for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retain stage of employee life cycle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4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id="{012A2ECB-0663-4075-9BD1-DCA38095A30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3248519"/>
              </p:ext>
            </p:extLst>
          </p:nvPr>
        </p:nvGraphicFramePr>
        <p:xfrm>
          <a:off x="4780343" y="115747"/>
          <a:ext cx="6817489" cy="6157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95050C61-A61E-F248-8354-72327CBFD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393539"/>
            <a:ext cx="4380813" cy="566002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Solutions for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offboarding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stage of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employee life cycle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881357-FEF5-2045-B304-02DA65B93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2" y="1111784"/>
            <a:ext cx="2730777" cy="643657"/>
          </a:xfrm>
        </p:spPr>
        <p:txBody>
          <a:bodyPr/>
          <a:lstStyle/>
          <a:p>
            <a:r>
              <a:rPr lang="en-US" dirty="0"/>
              <a:t>Service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9C1F0-46A2-734E-84E4-935232E3F1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2" y="1752600"/>
            <a:ext cx="4004731" cy="3843866"/>
          </a:xfrm>
        </p:spPr>
        <p:txBody>
          <a:bodyPr>
            <a:normAutofit/>
          </a:bodyPr>
          <a:lstStyle/>
          <a:p>
            <a:r>
              <a:rPr lang="en-US" sz="1800" dirty="0"/>
              <a:t>Flat Fee per Project</a:t>
            </a:r>
          </a:p>
          <a:p>
            <a:pPr lvl="1"/>
            <a:r>
              <a:rPr lang="en-US" sz="1600" dirty="0"/>
              <a:t>Business services</a:t>
            </a:r>
          </a:p>
          <a:p>
            <a:pPr lvl="1"/>
            <a:r>
              <a:rPr lang="en-US" sz="1600" dirty="0"/>
              <a:t>Job seeker packages</a:t>
            </a:r>
          </a:p>
          <a:p>
            <a:r>
              <a:rPr lang="en-US" sz="1800" dirty="0"/>
              <a:t>Hourly rates</a:t>
            </a:r>
          </a:p>
          <a:p>
            <a:pPr lvl="1"/>
            <a:r>
              <a:rPr lang="en-US" sz="1600" dirty="0"/>
              <a:t>Business services</a:t>
            </a:r>
          </a:p>
          <a:p>
            <a:pPr lvl="1"/>
            <a:r>
              <a:rPr lang="en-US" sz="1600" dirty="0"/>
              <a:t>Individual coaching sessions</a:t>
            </a:r>
          </a:p>
          <a:p>
            <a:pPr lvl="1"/>
            <a:r>
              <a:rPr lang="en-US" sz="1600" dirty="0"/>
              <a:t>Job seeker assistance</a:t>
            </a:r>
          </a:p>
          <a:p>
            <a:r>
              <a:rPr lang="en-US" sz="1800" dirty="0"/>
              <a:t>Monthly retainer </a:t>
            </a:r>
          </a:p>
          <a:p>
            <a:pPr lvl="1"/>
            <a:r>
              <a:rPr lang="en-US" sz="1600" dirty="0"/>
              <a:t>On demand </a:t>
            </a:r>
            <a:r>
              <a:rPr lang="en-US" sz="1600" dirty="0" err="1"/>
              <a:t>hr</a:t>
            </a:r>
            <a:r>
              <a:rPr lang="en-US" sz="1600" dirty="0"/>
              <a:t> services</a:t>
            </a:r>
          </a:p>
          <a:p>
            <a:pPr lvl="1"/>
            <a:r>
              <a:rPr lang="en-US" sz="1600" dirty="0"/>
              <a:t>On going coaching/mentoring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F9892B-FF07-434D-9556-CE1582925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89436" y="1090227"/>
            <a:ext cx="4864491" cy="643657"/>
          </a:xfrm>
        </p:spPr>
        <p:txBody>
          <a:bodyPr/>
          <a:lstStyle/>
          <a:p>
            <a:r>
              <a:rPr lang="en-US" dirty="0"/>
              <a:t>Ideal clients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F04DD4-8552-5A4F-B21D-ED4182BB88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89436" y="1810417"/>
            <a:ext cx="8102892" cy="384386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Small to mid-size businesses</a:t>
            </a:r>
          </a:p>
          <a:p>
            <a:pPr lvl="1"/>
            <a:r>
              <a:rPr lang="en-US" dirty="0"/>
              <a:t>Are you an owner who needs to spend more time growing the business and less time on HR related tasks?</a:t>
            </a:r>
          </a:p>
          <a:p>
            <a:pPr lvl="1"/>
            <a:r>
              <a:rPr lang="en-US" dirty="0"/>
              <a:t>Are you an office manager or single person HR professional needing assistance, extra help or a subject matter expert?</a:t>
            </a:r>
          </a:p>
          <a:p>
            <a:r>
              <a:rPr lang="en-US" dirty="0"/>
              <a:t>Large businesses</a:t>
            </a:r>
          </a:p>
          <a:p>
            <a:pPr lvl="1"/>
            <a:r>
              <a:rPr lang="en-US" dirty="0"/>
              <a:t>Does your existing HR team need someone to handle a project?</a:t>
            </a:r>
          </a:p>
          <a:p>
            <a:pPr lvl="1"/>
            <a:r>
              <a:rPr lang="en-US" dirty="0"/>
              <a:t>Are you switching from a </a:t>
            </a:r>
            <a:r>
              <a:rPr lang="en-US" dirty="0" err="1"/>
              <a:t>peo</a:t>
            </a:r>
            <a:r>
              <a:rPr lang="en-US" dirty="0"/>
              <a:t> service model and need to establish your own HR department?</a:t>
            </a:r>
          </a:p>
          <a:p>
            <a:pPr lvl="1"/>
            <a:r>
              <a:rPr lang="en-US" dirty="0"/>
              <a:t>Need a subject matter expert?</a:t>
            </a:r>
          </a:p>
          <a:p>
            <a:pPr lvl="1"/>
            <a:r>
              <a:rPr lang="en-US" dirty="0"/>
              <a:t>Looking for a coach to develop your HR personnel?</a:t>
            </a:r>
          </a:p>
          <a:p>
            <a:r>
              <a:rPr lang="en-US" dirty="0"/>
              <a:t>Individuals</a:t>
            </a:r>
          </a:p>
          <a:p>
            <a:pPr lvl="1"/>
            <a:r>
              <a:rPr lang="en-US" dirty="0"/>
              <a:t>Job Seekers needing career advice and assistance</a:t>
            </a:r>
          </a:p>
          <a:p>
            <a:pPr lvl="1"/>
            <a:r>
              <a:rPr lang="en-US" dirty="0"/>
              <a:t>Employees with HR questions</a:t>
            </a:r>
          </a:p>
          <a:p>
            <a:pPr lvl="1"/>
            <a:r>
              <a:rPr lang="en-US" dirty="0"/>
              <a:t>New, existing or aspiring leaders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D9740A-EBE8-8D49-97EA-0162F13408B0}"/>
              </a:ext>
            </a:extLst>
          </p:cNvPr>
          <p:cNvSpPr txBox="1"/>
          <p:nvPr/>
        </p:nvSpPr>
        <p:spPr>
          <a:xfrm>
            <a:off x="76202" y="5723467"/>
            <a:ext cx="11616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Contact Penny Horton @ 918-200-1448 or </a:t>
            </a:r>
            <a:r>
              <a:rPr lang="en-US" sz="3200" dirty="0" err="1">
                <a:solidFill>
                  <a:schemeClr val="bg1"/>
                </a:solidFill>
              </a:rPr>
              <a:t>answerme@hrraw.com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469799-6190-6743-A50B-B2ACB3E3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36" y="48334"/>
            <a:ext cx="10964330" cy="1151965"/>
          </a:xfrm>
        </p:spPr>
        <p:txBody>
          <a:bodyPr/>
          <a:lstStyle/>
          <a:p>
            <a:r>
              <a:rPr lang="en-US" dirty="0"/>
              <a:t>Consultations are always free!</a:t>
            </a:r>
          </a:p>
        </p:txBody>
      </p:sp>
    </p:spTree>
    <p:extLst>
      <p:ext uri="{BB962C8B-B14F-4D97-AF65-F5344CB8AC3E}">
        <p14:creationId xmlns:p14="http://schemas.microsoft.com/office/powerpoint/2010/main" val="392998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F3DC6-4117-1843-AD09-678C74964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Penny Horton, Owner &amp; HR Fanatic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26AE12-6459-49DB-B9B8-73C774CC441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41868451"/>
              </p:ext>
            </p:extLst>
          </p:nvPr>
        </p:nvGraphicFramePr>
        <p:xfrm>
          <a:off x="4753549" y="105508"/>
          <a:ext cx="6887466" cy="6115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8185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F3DC6-4117-1843-AD09-678C74964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685800"/>
            <a:ext cx="4380813" cy="484696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Penny Horton is a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Subject matter expert: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-Human Behavior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-motivational theory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-Employee Engagement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-Organizational capability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-employment law</a:t>
            </a:r>
            <a:endParaRPr lang="en-US" sz="32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26AE12-6459-49DB-B9B8-73C774CC441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94813466"/>
              </p:ext>
            </p:extLst>
          </p:nvPr>
        </p:nvGraphicFramePr>
        <p:xfrm>
          <a:off x="4753549" y="105508"/>
          <a:ext cx="6887466" cy="6115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007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7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5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54341-30E7-EC45-B30B-E7A75486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58881" y="382899"/>
            <a:ext cx="5961650" cy="32849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6700" dirty="0" err="1"/>
              <a:t>HRRaw.com</a:t>
            </a:r>
            <a:br>
              <a:rPr lang="en-US" sz="3800" dirty="0"/>
            </a:br>
            <a:br>
              <a:rPr lang="en-US" sz="3800" dirty="0"/>
            </a:br>
            <a:r>
              <a:rPr lang="en-US" sz="3100" dirty="0"/>
              <a:t>Combined passion for writing,  </a:t>
            </a:r>
            <a:br>
              <a:rPr lang="en-US" sz="3100" dirty="0"/>
            </a:br>
            <a:r>
              <a:rPr lang="en-US" sz="3100" dirty="0"/>
              <a:t>the art of telling it like it is and </a:t>
            </a:r>
            <a:br>
              <a:rPr lang="en-US" sz="3100" dirty="0"/>
            </a:br>
            <a:r>
              <a:rPr lang="en-US" sz="3100" dirty="0"/>
              <a:t>the desire to demystify HR</a:t>
            </a:r>
            <a:br>
              <a:rPr lang="en-US" sz="3800" dirty="0"/>
            </a:br>
            <a:endParaRPr lang="en-US" sz="3800" dirty="0"/>
          </a:p>
        </p:txBody>
      </p:sp>
      <p:pic>
        <p:nvPicPr>
          <p:cNvPr id="65" name="Content Placeholder 4">
            <a:extLst>
              <a:ext uri="{FF2B5EF4-FFF2-40B4-BE49-F238E27FC236}">
                <a16:creationId xmlns:a16="http://schemas.microsoft.com/office/drawing/2014/main" id="{A151D68C-A071-4147-8262-E3F32DD568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0000">
            <a:off x="-118586" y="237518"/>
            <a:ext cx="4633277" cy="4518254"/>
          </a:xfrm>
          <a:custGeom>
            <a:avLst/>
            <a:gdLst>
              <a:gd name="connsiteX0" fmla="*/ 4633277 w 4633277"/>
              <a:gd name="connsiteY0" fmla="*/ 0 h 4410442"/>
              <a:gd name="connsiteX1" fmla="*/ 4633277 w 4633277"/>
              <a:gd name="connsiteY1" fmla="*/ 4410442 h 4410442"/>
              <a:gd name="connsiteX2" fmla="*/ 0 w 4633277"/>
              <a:gd name="connsiteY2" fmla="*/ 4410442 h 4410442"/>
              <a:gd name="connsiteX3" fmla="*/ 231142 w 4633277"/>
              <a:gd name="connsiteY3" fmla="*/ 0 h 44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87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8C0FD-2B83-F64C-AC22-E91B1BB5CDEB}"/>
              </a:ext>
            </a:extLst>
          </p:cNvPr>
          <p:cNvSpPr txBox="1"/>
          <p:nvPr/>
        </p:nvSpPr>
        <p:spPr>
          <a:xfrm>
            <a:off x="119922" y="3789710"/>
            <a:ext cx="11053856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Check out </a:t>
            </a:r>
            <a:r>
              <a:rPr lang="en-US" sz="3200" dirty="0" err="1">
                <a:solidFill>
                  <a:schemeClr val="bg1"/>
                </a:solidFill>
              </a:rPr>
              <a:t>hrraw.com</a:t>
            </a:r>
            <a:r>
              <a:rPr lang="en-US" sz="3200" dirty="0">
                <a:solidFill>
                  <a:schemeClr val="bg1"/>
                </a:solidFill>
              </a:rPr>
              <a:t> for helpful information, free tools, expert advice and the raw, unfiltered truth about HR &amp; the workplace!</a:t>
            </a:r>
          </a:p>
        </p:txBody>
      </p:sp>
    </p:spTree>
    <p:extLst>
      <p:ext uri="{BB962C8B-B14F-4D97-AF65-F5344CB8AC3E}">
        <p14:creationId xmlns:p14="http://schemas.microsoft.com/office/powerpoint/2010/main" val="112726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145B-E4C7-EA44-8178-DEF0A747B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586" y="685800"/>
            <a:ext cx="6374097" cy="1151965"/>
          </a:xfrm>
        </p:spPr>
        <p:txBody>
          <a:bodyPr>
            <a:normAutofit/>
          </a:bodyPr>
          <a:lstStyle/>
          <a:p>
            <a:r>
              <a:rPr lang="en-US" dirty="0"/>
              <a:t>How we can help!</a:t>
            </a:r>
          </a:p>
        </p:txBody>
      </p:sp>
      <p:pic>
        <p:nvPicPr>
          <p:cNvPr id="7" name="Graphic 6" descr="Chat Bubble">
            <a:extLst>
              <a:ext uri="{FF2B5EF4-FFF2-40B4-BE49-F238E27FC236}">
                <a16:creationId xmlns:a16="http://schemas.microsoft.com/office/drawing/2014/main" id="{E4B769E8-FC00-4E1C-9E46-44C1C71C0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226" y="956229"/>
            <a:ext cx="3840480" cy="3840480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7BA51-EA5F-D342-8B7A-1110F9C069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906" y="1574157"/>
            <a:ext cx="6699157" cy="444467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latin typeface="+mj-lt"/>
              </a:rPr>
              <a:t>Who’s Your HR? specializes in helping businesses navigate the confusing legal responsibilities of being an employer as well as optimizing the productivity of their workforce, large or small. 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latin typeface="+mj-lt"/>
              </a:rPr>
              <a:t>Whether you are hiring your 1st, 50th or 500th employee, I can help!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en-US" b="1" i="1" dirty="0">
                <a:latin typeface="+mj-lt"/>
              </a:rPr>
              <a:t>Bottom line:  </a:t>
            </a:r>
            <a:r>
              <a:rPr lang="en-US" b="1" dirty="0">
                <a:latin typeface="+mj-lt"/>
              </a:rPr>
              <a:t>I can make sure your business is compliant as well as effective and efficient. </a:t>
            </a:r>
          </a:p>
          <a:p>
            <a:pPr>
              <a:lnSpc>
                <a:spcPct val="110000"/>
              </a:lnSpc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907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4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FB8FFAA-9442-4FA6-B0EC-369AE6A2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8" name="Freeform 17">
            <a:extLst>
              <a:ext uri="{FF2B5EF4-FFF2-40B4-BE49-F238E27FC236}">
                <a16:creationId xmlns:a16="http://schemas.microsoft.com/office/drawing/2014/main" id="{C5A41A00-0593-4A97-9CA0-B0AE89F21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FCA51B5C-E7C6-405A-BA9F-6B5A96D7B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 20">
            <a:extLst>
              <a:ext uri="{FF2B5EF4-FFF2-40B4-BE49-F238E27FC236}">
                <a16:creationId xmlns:a16="http://schemas.microsoft.com/office/drawing/2014/main" id="{FABCB0C0-C191-42C2-9158-48485F7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8841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Graphic 10" descr="Help">
            <a:extLst>
              <a:ext uri="{FF2B5EF4-FFF2-40B4-BE49-F238E27FC236}">
                <a16:creationId xmlns:a16="http://schemas.microsoft.com/office/drawing/2014/main" id="{2FACDD8F-9DFF-401A-8B8F-1AC5D4670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420000">
            <a:off x="4297899" y="389334"/>
            <a:ext cx="2406798" cy="2406798"/>
          </a:xfrm>
          <a:prstGeom prst="rect">
            <a:avLst/>
          </a:prstGeom>
        </p:spPr>
      </p:pic>
      <p:sp>
        <p:nvSpPr>
          <p:cNvPr id="34" name="Freeform 19">
            <a:extLst>
              <a:ext uri="{FF2B5EF4-FFF2-40B4-BE49-F238E27FC236}">
                <a16:creationId xmlns:a16="http://schemas.microsoft.com/office/drawing/2014/main" id="{D2D09E6C-D6EC-4C7F-91ED-C81D537A0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557328C-4B1F-CC4F-9583-5F3DD86EF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6980" y="3221623"/>
            <a:ext cx="10264470" cy="12500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800">
                <a:solidFill>
                  <a:schemeClr val="bg1"/>
                </a:solidFill>
              </a:rPr>
              <a:t>But what does that mean?</a:t>
            </a:r>
          </a:p>
        </p:txBody>
      </p:sp>
      <p:sp>
        <p:nvSpPr>
          <p:cNvPr id="36" name="5-Point Star 12">
            <a:extLst>
              <a:ext uri="{FF2B5EF4-FFF2-40B4-BE49-F238E27FC236}">
                <a16:creationId xmlns:a16="http://schemas.microsoft.com/office/drawing/2014/main" id="{3951E5EC-1DE3-40F0-897A-8618C6185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518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9641F6-9415-0947-99C5-EBEFEBE0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compliance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224A33-DD8A-5244-B9F6-793E7ADB5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Helping business’s navigate the confusing legal complexities</a:t>
            </a:r>
          </a:p>
        </p:txBody>
      </p:sp>
    </p:spTree>
    <p:extLst>
      <p:ext uri="{BB962C8B-B14F-4D97-AF65-F5344CB8AC3E}">
        <p14:creationId xmlns:p14="http://schemas.microsoft.com/office/powerpoint/2010/main" val="393046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5C6C5-455A-F447-B910-14D51E59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48334"/>
            <a:ext cx="11413065" cy="1151965"/>
          </a:xfrm>
        </p:spPr>
        <p:txBody>
          <a:bodyPr/>
          <a:lstStyle/>
          <a:p>
            <a:r>
              <a:rPr lang="en-US" dirty="0"/>
              <a:t>Labor laws per # of employees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7FAD248-CC41-964A-B455-BB97A489AD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1269547"/>
              </p:ext>
            </p:extLst>
          </p:nvPr>
        </p:nvGraphicFramePr>
        <p:xfrm>
          <a:off x="135467" y="914400"/>
          <a:ext cx="11413066" cy="4507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FA0851C-D126-0C48-83AE-A9C49883A1A5}"/>
              </a:ext>
            </a:extLst>
          </p:cNvPr>
          <p:cNvSpPr txBox="1"/>
          <p:nvPr/>
        </p:nvSpPr>
        <p:spPr>
          <a:xfrm>
            <a:off x="135466" y="5774267"/>
            <a:ext cx="1141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Additional industry and agency specific requirements such as DOT (FAA, FMCSA, FRA)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F2655-AC9C-A044-8FA4-C4623626DCEA}"/>
              </a:ext>
            </a:extLst>
          </p:cNvPr>
          <p:cNvSpPr txBox="1"/>
          <p:nvPr/>
        </p:nvSpPr>
        <p:spPr>
          <a:xfrm>
            <a:off x="2071172" y="3756752"/>
            <a:ext cx="9477359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As a subject matter expert in HR Compliance, Who’s Your HR? can help make sure your business, no matter the size, state or industry understands all of these requirements!</a:t>
            </a:r>
          </a:p>
        </p:txBody>
      </p:sp>
    </p:spTree>
    <p:extLst>
      <p:ext uri="{BB962C8B-B14F-4D97-AF65-F5344CB8AC3E}">
        <p14:creationId xmlns:p14="http://schemas.microsoft.com/office/powerpoint/2010/main" val="166827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9641F6-9415-0947-99C5-EBEFEBE0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capital strategy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224A33-DD8A-5244-B9F6-793E7ADB5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Creating business success through performance and productivity of the workforce</a:t>
            </a:r>
          </a:p>
        </p:txBody>
      </p:sp>
    </p:spTree>
    <p:extLst>
      <p:ext uri="{BB962C8B-B14F-4D97-AF65-F5344CB8AC3E}">
        <p14:creationId xmlns:p14="http://schemas.microsoft.com/office/powerpoint/2010/main" val="2689468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1596</TotalTime>
  <Words>1656</Words>
  <Application>Microsoft Macintosh PowerPoint</Application>
  <PresentationFormat>Widescreen</PresentationFormat>
  <Paragraphs>417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Impact</vt:lpstr>
      <vt:lpstr>Main Event</vt:lpstr>
      <vt:lpstr>Services Overview</vt:lpstr>
      <vt:lpstr>Penny Horton, Owner &amp; HR Fanatic</vt:lpstr>
      <vt:lpstr>Penny Horton is a Subject matter expert:  -Human Behavior -motivational theory -Employee Engagement -Organizational capability -employment law</vt:lpstr>
      <vt:lpstr>HRRaw.com  Combined passion for writing,   the art of telling it like it is and  the desire to demystify HR </vt:lpstr>
      <vt:lpstr>How we can help!</vt:lpstr>
      <vt:lpstr>But what does that mean?</vt:lpstr>
      <vt:lpstr>Human Resources compliance</vt:lpstr>
      <vt:lpstr>Labor laws per # of employees</vt:lpstr>
      <vt:lpstr>Human capital strategy</vt:lpstr>
      <vt:lpstr>Offering solutions for every stage of the Employee life cycle</vt:lpstr>
      <vt:lpstr>Solutions for  Pre-hire stage of employee life cycle </vt:lpstr>
      <vt:lpstr>Solutions for  onboarding stage of employee  life cycle </vt:lpstr>
      <vt:lpstr>Solutions for  develop stage of employee life cycle </vt:lpstr>
      <vt:lpstr>Solutions for  retain stage of employee life cycle </vt:lpstr>
      <vt:lpstr>Solutions for  offboarding  stage of  employee life cycle </vt:lpstr>
      <vt:lpstr>Consultations are always free!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Who’s Your HR?</dc:title>
  <dc:creator>Penny Horton</dc:creator>
  <cp:lastModifiedBy>Penny Horton</cp:lastModifiedBy>
  <cp:revision>38</cp:revision>
  <dcterms:created xsi:type="dcterms:W3CDTF">2018-08-27T20:21:16Z</dcterms:created>
  <dcterms:modified xsi:type="dcterms:W3CDTF">2018-08-30T16:42:14Z</dcterms:modified>
</cp:coreProperties>
</file>